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641" r:id="rId1"/>
  </p:sldMasterIdLst>
  <p:notesMasterIdLst>
    <p:notesMasterId r:id="rId19"/>
  </p:notesMasterIdLst>
  <p:handoutMasterIdLst>
    <p:handoutMasterId r:id="rId20"/>
  </p:handoutMasterIdLst>
  <p:sldIdLst>
    <p:sldId id="537" r:id="rId2"/>
    <p:sldId id="1191" r:id="rId3"/>
    <p:sldId id="1181" r:id="rId4"/>
    <p:sldId id="821" r:id="rId5"/>
    <p:sldId id="851" r:id="rId6"/>
    <p:sldId id="852" r:id="rId7"/>
    <p:sldId id="853" r:id="rId8"/>
    <p:sldId id="854" r:id="rId9"/>
    <p:sldId id="855" r:id="rId10"/>
    <p:sldId id="856" r:id="rId11"/>
    <p:sldId id="857" r:id="rId12"/>
    <p:sldId id="858" r:id="rId13"/>
    <p:sldId id="859" r:id="rId14"/>
    <p:sldId id="860" r:id="rId15"/>
    <p:sldId id="1188" r:id="rId16"/>
    <p:sldId id="1189" r:id="rId17"/>
    <p:sldId id="1192" r:id="rId18"/>
  </p:sldIdLst>
  <p:sldSz cx="9144000" cy="6858000" type="screen4x3"/>
  <p:notesSz cx="6735763" cy="986631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CC"/>
    <a:srgbClr val="0000FF"/>
    <a:srgbClr val="00FA32"/>
    <a:srgbClr val="FF00FF"/>
    <a:srgbClr val="008000"/>
    <a:srgbClr val="FFB5DA"/>
    <a:srgbClr val="FF8000"/>
    <a:srgbClr val="C0C0C0"/>
    <a:srgbClr val="34312C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40" autoAdjust="0"/>
    <p:restoredTop sz="90528" autoAdjust="0"/>
  </p:normalViewPr>
  <p:slideViewPr>
    <p:cSldViewPr>
      <p:cViewPr varScale="1">
        <p:scale>
          <a:sx n="74" d="100"/>
          <a:sy n="74" d="100"/>
        </p:scale>
        <p:origin x="55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baja\OneDrive\&#12487;&#12473;&#12463;&#12488;&#12483;&#12503;\20250116_&#26481;&#20140;&#38651;&#21147;PWG&#27096;\&#9679;touden_oota_2025_tes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0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</c:trendlineLbl>
          </c:trendline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dispRSqr val="1"/>
            <c:dispEq val="0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</c:trendlineLbl>
          </c:trendline>
          <c:xVal>
            <c:numRef>
              <c:f>touden_oota_2025_test!$M$107:$M$297</c:f>
              <c:numCache>
                <c:formatCode>General</c:formatCode>
                <c:ptCount val="191"/>
                <c:pt idx="0">
                  <c:v>11.384</c:v>
                </c:pt>
                <c:pt idx="1">
                  <c:v>11.384</c:v>
                </c:pt>
                <c:pt idx="2">
                  <c:v>15.391</c:v>
                </c:pt>
                <c:pt idx="3">
                  <c:v>16.376000000000001</c:v>
                </c:pt>
                <c:pt idx="4">
                  <c:v>11.834</c:v>
                </c:pt>
                <c:pt idx="5">
                  <c:v>11.834</c:v>
                </c:pt>
                <c:pt idx="6">
                  <c:v>12.927</c:v>
                </c:pt>
                <c:pt idx="7">
                  <c:v>19.076000000000001</c:v>
                </c:pt>
                <c:pt idx="8">
                  <c:v>16.663</c:v>
                </c:pt>
                <c:pt idx="9">
                  <c:v>14.366</c:v>
                </c:pt>
                <c:pt idx="10">
                  <c:v>11.67</c:v>
                </c:pt>
                <c:pt idx="11">
                  <c:v>11.67</c:v>
                </c:pt>
                <c:pt idx="12">
                  <c:v>17.759</c:v>
                </c:pt>
                <c:pt idx="13">
                  <c:v>19.696000000000002</c:v>
                </c:pt>
                <c:pt idx="14">
                  <c:v>15.901999999999999</c:v>
                </c:pt>
                <c:pt idx="15">
                  <c:v>13.798999999999999</c:v>
                </c:pt>
                <c:pt idx="16">
                  <c:v>17.111999999999998</c:v>
                </c:pt>
                <c:pt idx="17">
                  <c:v>19.289000000000001</c:v>
                </c:pt>
                <c:pt idx="18">
                  <c:v>13.395</c:v>
                </c:pt>
                <c:pt idx="19">
                  <c:v>15.757</c:v>
                </c:pt>
                <c:pt idx="20">
                  <c:v>8.8290000000000006</c:v>
                </c:pt>
                <c:pt idx="21">
                  <c:v>3.2</c:v>
                </c:pt>
                <c:pt idx="22">
                  <c:v>2.64</c:v>
                </c:pt>
                <c:pt idx="23">
                  <c:v>15.348000000000001</c:v>
                </c:pt>
                <c:pt idx="24">
                  <c:v>12.939</c:v>
                </c:pt>
                <c:pt idx="25">
                  <c:v>12.939</c:v>
                </c:pt>
                <c:pt idx="26">
                  <c:v>6.3310000000000004</c:v>
                </c:pt>
                <c:pt idx="27">
                  <c:v>3.6259999999999999</c:v>
                </c:pt>
                <c:pt idx="28">
                  <c:v>2.5249999999999999</c:v>
                </c:pt>
                <c:pt idx="29">
                  <c:v>15.803000000000001</c:v>
                </c:pt>
                <c:pt idx="30">
                  <c:v>12.127000000000001</c:v>
                </c:pt>
                <c:pt idx="31">
                  <c:v>6.08</c:v>
                </c:pt>
                <c:pt idx="32">
                  <c:v>3.3490000000000002</c:v>
                </c:pt>
                <c:pt idx="33">
                  <c:v>2.4790000000000001</c:v>
                </c:pt>
                <c:pt idx="34">
                  <c:v>14.914</c:v>
                </c:pt>
                <c:pt idx="35">
                  <c:v>10.831</c:v>
                </c:pt>
                <c:pt idx="36">
                  <c:v>4.226</c:v>
                </c:pt>
                <c:pt idx="37">
                  <c:v>4.3410000000000002</c:v>
                </c:pt>
                <c:pt idx="38">
                  <c:v>2.1760000000000002</c:v>
                </c:pt>
                <c:pt idx="39">
                  <c:v>1.7529999999999999</c:v>
                </c:pt>
                <c:pt idx="40">
                  <c:v>1.323</c:v>
                </c:pt>
                <c:pt idx="41">
                  <c:v>1.1910000000000001</c:v>
                </c:pt>
                <c:pt idx="42">
                  <c:v>1.228</c:v>
                </c:pt>
                <c:pt idx="43">
                  <c:v>2.415</c:v>
                </c:pt>
                <c:pt idx="44">
                  <c:v>1.6719999999999999</c:v>
                </c:pt>
                <c:pt idx="45">
                  <c:v>1.609</c:v>
                </c:pt>
                <c:pt idx="46">
                  <c:v>1.958</c:v>
                </c:pt>
                <c:pt idx="47">
                  <c:v>1.238</c:v>
                </c:pt>
                <c:pt idx="48">
                  <c:v>2.6179999999999999</c:v>
                </c:pt>
                <c:pt idx="49">
                  <c:v>1.665</c:v>
                </c:pt>
                <c:pt idx="50">
                  <c:v>1.595</c:v>
                </c:pt>
                <c:pt idx="51">
                  <c:v>1.37</c:v>
                </c:pt>
                <c:pt idx="52">
                  <c:v>1.2649999999999999</c:v>
                </c:pt>
                <c:pt idx="53">
                  <c:v>3.6240000000000001</c:v>
                </c:pt>
                <c:pt idx="54">
                  <c:v>2.113</c:v>
                </c:pt>
                <c:pt idx="55">
                  <c:v>1.393</c:v>
                </c:pt>
                <c:pt idx="56">
                  <c:v>1.2470000000000001</c:v>
                </c:pt>
                <c:pt idx="57">
                  <c:v>7.6879999999999997</c:v>
                </c:pt>
                <c:pt idx="58">
                  <c:v>15.3</c:v>
                </c:pt>
                <c:pt idx="59">
                  <c:v>14.206</c:v>
                </c:pt>
                <c:pt idx="60">
                  <c:v>14.206</c:v>
                </c:pt>
                <c:pt idx="61">
                  <c:v>3.6970000000000001</c:v>
                </c:pt>
                <c:pt idx="62">
                  <c:v>5.2389999999999999</c:v>
                </c:pt>
                <c:pt idx="63">
                  <c:v>5.46</c:v>
                </c:pt>
                <c:pt idx="64">
                  <c:v>14.438000000000001</c:v>
                </c:pt>
                <c:pt idx="65">
                  <c:v>14.438000000000001</c:v>
                </c:pt>
                <c:pt idx="66">
                  <c:v>5.141</c:v>
                </c:pt>
                <c:pt idx="67">
                  <c:v>5.4189999999999996</c:v>
                </c:pt>
                <c:pt idx="68">
                  <c:v>10.848000000000001</c:v>
                </c:pt>
                <c:pt idx="69">
                  <c:v>12.872</c:v>
                </c:pt>
                <c:pt idx="70">
                  <c:v>12.872</c:v>
                </c:pt>
                <c:pt idx="71">
                  <c:v>2.9430000000000001</c:v>
                </c:pt>
                <c:pt idx="72">
                  <c:v>7.9269999999999996</c:v>
                </c:pt>
                <c:pt idx="73">
                  <c:v>15.721</c:v>
                </c:pt>
                <c:pt idx="74">
                  <c:v>11.807</c:v>
                </c:pt>
                <c:pt idx="75">
                  <c:v>7.0590000000000002</c:v>
                </c:pt>
                <c:pt idx="76">
                  <c:v>1.3660000000000001</c:v>
                </c:pt>
                <c:pt idx="77">
                  <c:v>1.415</c:v>
                </c:pt>
                <c:pt idx="78">
                  <c:v>1.696</c:v>
                </c:pt>
                <c:pt idx="79">
                  <c:v>1.5209999999999999</c:v>
                </c:pt>
                <c:pt idx="80">
                  <c:v>1.603</c:v>
                </c:pt>
                <c:pt idx="81">
                  <c:v>1.282</c:v>
                </c:pt>
                <c:pt idx="82">
                  <c:v>1.1879999999999999</c:v>
                </c:pt>
                <c:pt idx="83">
                  <c:v>12.922000000000001</c:v>
                </c:pt>
                <c:pt idx="84">
                  <c:v>1.175</c:v>
                </c:pt>
                <c:pt idx="85">
                  <c:v>1.18</c:v>
                </c:pt>
                <c:pt idx="86">
                  <c:v>1.8420000000000001</c:v>
                </c:pt>
                <c:pt idx="87">
                  <c:v>1.4890000000000001</c:v>
                </c:pt>
                <c:pt idx="88">
                  <c:v>1.474</c:v>
                </c:pt>
                <c:pt idx="89">
                  <c:v>2.4609999999999999</c:v>
                </c:pt>
                <c:pt idx="90">
                  <c:v>2.0059999999999998</c:v>
                </c:pt>
                <c:pt idx="91">
                  <c:v>2.5259999999999998</c:v>
                </c:pt>
                <c:pt idx="92">
                  <c:v>1.4350000000000001</c:v>
                </c:pt>
                <c:pt idx="93">
                  <c:v>1.4019999999999999</c:v>
                </c:pt>
                <c:pt idx="94">
                  <c:v>1.3260000000000001</c:v>
                </c:pt>
                <c:pt idx="95">
                  <c:v>1.1879999999999999</c:v>
                </c:pt>
                <c:pt idx="96">
                  <c:v>1.1322716580000001</c:v>
                </c:pt>
                <c:pt idx="97">
                  <c:v>1.162858594</c:v>
                </c:pt>
                <c:pt idx="98">
                  <c:v>1.23024259</c:v>
                </c:pt>
                <c:pt idx="99">
                  <c:v>0.5</c:v>
                </c:pt>
                <c:pt idx="100">
                  <c:v>0.5</c:v>
                </c:pt>
                <c:pt idx="101">
                  <c:v>0.5</c:v>
                </c:pt>
                <c:pt idx="102">
                  <c:v>0.5</c:v>
                </c:pt>
                <c:pt idx="103">
                  <c:v>0.5</c:v>
                </c:pt>
                <c:pt idx="104">
                  <c:v>0.5</c:v>
                </c:pt>
                <c:pt idx="105">
                  <c:v>0.5</c:v>
                </c:pt>
                <c:pt idx="106">
                  <c:v>0.5</c:v>
                </c:pt>
                <c:pt idx="107">
                  <c:v>0.5</c:v>
                </c:pt>
                <c:pt idx="108">
                  <c:v>1.1333812000000001</c:v>
                </c:pt>
                <c:pt idx="109">
                  <c:v>0.5</c:v>
                </c:pt>
                <c:pt idx="110">
                  <c:v>0.5</c:v>
                </c:pt>
                <c:pt idx="111">
                  <c:v>0.5</c:v>
                </c:pt>
                <c:pt idx="112">
                  <c:v>0.5</c:v>
                </c:pt>
                <c:pt idx="113">
                  <c:v>0.5</c:v>
                </c:pt>
                <c:pt idx="114">
                  <c:v>0.5</c:v>
                </c:pt>
                <c:pt idx="115">
                  <c:v>0.5</c:v>
                </c:pt>
                <c:pt idx="116">
                  <c:v>0.5</c:v>
                </c:pt>
                <c:pt idx="117">
                  <c:v>0.5</c:v>
                </c:pt>
                <c:pt idx="118">
                  <c:v>0.5</c:v>
                </c:pt>
                <c:pt idx="119">
                  <c:v>0.5</c:v>
                </c:pt>
                <c:pt idx="120">
                  <c:v>1.436120654</c:v>
                </c:pt>
                <c:pt idx="121">
                  <c:v>1.2045575129999999</c:v>
                </c:pt>
                <c:pt idx="122">
                  <c:v>1.3834256730000001</c:v>
                </c:pt>
                <c:pt idx="123">
                  <c:v>0.5</c:v>
                </c:pt>
                <c:pt idx="124">
                  <c:v>3.5474472320000001</c:v>
                </c:pt>
                <c:pt idx="125">
                  <c:v>3.6723452660000002</c:v>
                </c:pt>
                <c:pt idx="126">
                  <c:v>1.9940879650000001</c:v>
                </c:pt>
                <c:pt idx="127">
                  <c:v>1.362791498</c:v>
                </c:pt>
                <c:pt idx="128">
                  <c:v>3.2765864200000001</c:v>
                </c:pt>
                <c:pt idx="129">
                  <c:v>5.0499165939999999</c:v>
                </c:pt>
                <c:pt idx="130">
                  <c:v>5.8347439110000003</c:v>
                </c:pt>
                <c:pt idx="131">
                  <c:v>3.6360450150000001</c:v>
                </c:pt>
                <c:pt idx="132">
                  <c:v>3.6200146119999999</c:v>
                </c:pt>
                <c:pt idx="133">
                  <c:v>9.4159987960000002</c:v>
                </c:pt>
                <c:pt idx="134">
                  <c:v>0.5</c:v>
                </c:pt>
                <c:pt idx="135">
                  <c:v>0.5</c:v>
                </c:pt>
                <c:pt idx="136">
                  <c:v>0.5</c:v>
                </c:pt>
                <c:pt idx="137">
                  <c:v>0.5</c:v>
                </c:pt>
                <c:pt idx="138">
                  <c:v>1.505177244</c:v>
                </c:pt>
                <c:pt idx="139">
                  <c:v>1.0917319619999999</c:v>
                </c:pt>
                <c:pt idx="140">
                  <c:v>0.5</c:v>
                </c:pt>
                <c:pt idx="141">
                  <c:v>0.5</c:v>
                </c:pt>
                <c:pt idx="142">
                  <c:v>0.5</c:v>
                </c:pt>
                <c:pt idx="143">
                  <c:v>0.5</c:v>
                </c:pt>
                <c:pt idx="144">
                  <c:v>1.4875570490000001</c:v>
                </c:pt>
                <c:pt idx="145">
                  <c:v>0.5</c:v>
                </c:pt>
                <c:pt idx="146">
                  <c:v>0.5</c:v>
                </c:pt>
                <c:pt idx="147">
                  <c:v>0.5</c:v>
                </c:pt>
                <c:pt idx="148">
                  <c:v>1.160912755</c:v>
                </c:pt>
                <c:pt idx="149">
                  <c:v>4.2188362660000003</c:v>
                </c:pt>
                <c:pt idx="150">
                  <c:v>0.5</c:v>
                </c:pt>
                <c:pt idx="151">
                  <c:v>0.5</c:v>
                </c:pt>
                <c:pt idx="152">
                  <c:v>0.5</c:v>
                </c:pt>
                <c:pt idx="153">
                  <c:v>1.285537543</c:v>
                </c:pt>
                <c:pt idx="154">
                  <c:v>1.10504647</c:v>
                </c:pt>
                <c:pt idx="155">
                  <c:v>1.173838095</c:v>
                </c:pt>
                <c:pt idx="156">
                  <c:v>1.092278453</c:v>
                </c:pt>
                <c:pt idx="157">
                  <c:v>1.934056757</c:v>
                </c:pt>
                <c:pt idx="158">
                  <c:v>1.9908090190000001</c:v>
                </c:pt>
                <c:pt idx="159">
                  <c:v>2.2487030899999998</c:v>
                </c:pt>
                <c:pt idx="160">
                  <c:v>2.4677134980000002</c:v>
                </c:pt>
                <c:pt idx="161">
                  <c:v>2.7831050469999998</c:v>
                </c:pt>
                <c:pt idx="162">
                  <c:v>3.7537724250000002</c:v>
                </c:pt>
                <c:pt idx="163">
                  <c:v>6.3468225389999997</c:v>
                </c:pt>
                <c:pt idx="164">
                  <c:v>6.3746935799999997</c:v>
                </c:pt>
                <c:pt idx="165">
                  <c:v>4.6922133940000004</c:v>
                </c:pt>
                <c:pt idx="166">
                  <c:v>4.2870979599999997</c:v>
                </c:pt>
                <c:pt idx="167">
                  <c:v>4.0762849159999996</c:v>
                </c:pt>
                <c:pt idx="168">
                  <c:v>3.638744349</c:v>
                </c:pt>
                <c:pt idx="169">
                  <c:v>4.7776315929999997</c:v>
                </c:pt>
                <c:pt idx="170">
                  <c:v>3.586860825</c:v>
                </c:pt>
                <c:pt idx="171">
                  <c:v>3.6044147780000002</c:v>
                </c:pt>
                <c:pt idx="172">
                  <c:v>9.0423645560000008</c:v>
                </c:pt>
                <c:pt idx="173">
                  <c:v>9.0423645560000008</c:v>
                </c:pt>
                <c:pt idx="174">
                  <c:v>9.0423645560000008</c:v>
                </c:pt>
                <c:pt idx="175">
                  <c:v>9.0423645560000008</c:v>
                </c:pt>
                <c:pt idx="176">
                  <c:v>9.0423645560000008</c:v>
                </c:pt>
                <c:pt idx="177">
                  <c:v>9.0423645560000008</c:v>
                </c:pt>
                <c:pt idx="178">
                  <c:v>9.0423645560000008</c:v>
                </c:pt>
                <c:pt idx="179">
                  <c:v>9.0423645560000008</c:v>
                </c:pt>
                <c:pt idx="180">
                  <c:v>9.0423645560000008</c:v>
                </c:pt>
                <c:pt idx="181">
                  <c:v>5.2844440349999999</c:v>
                </c:pt>
                <c:pt idx="182">
                  <c:v>5.2844440349999999</c:v>
                </c:pt>
                <c:pt idx="183">
                  <c:v>5.2844440349999999</c:v>
                </c:pt>
                <c:pt idx="184">
                  <c:v>5.2844440349999999</c:v>
                </c:pt>
                <c:pt idx="185">
                  <c:v>5.2844440349999999</c:v>
                </c:pt>
                <c:pt idx="186">
                  <c:v>5.2844440349999999</c:v>
                </c:pt>
                <c:pt idx="187">
                  <c:v>5.2844440349999999</c:v>
                </c:pt>
                <c:pt idx="188">
                  <c:v>5.2844440349999999</c:v>
                </c:pt>
                <c:pt idx="189">
                  <c:v>5.2844440349999999</c:v>
                </c:pt>
                <c:pt idx="190">
                  <c:v>0.5</c:v>
                </c:pt>
              </c:numCache>
            </c:numRef>
          </c:xVal>
          <c:yVal>
            <c:numRef>
              <c:f>touden_oota_2025_test!$N$107:$N$297</c:f>
              <c:numCache>
                <c:formatCode>General</c:formatCode>
                <c:ptCount val="191"/>
                <c:pt idx="0">
                  <c:v>9.7679661720684656</c:v>
                </c:pt>
                <c:pt idx="1">
                  <c:v>9.7679661720684656</c:v>
                </c:pt>
                <c:pt idx="2">
                  <c:v>13.779260406594997</c:v>
                </c:pt>
                <c:pt idx="3">
                  <c:v>11.037696358577389</c:v>
                </c:pt>
                <c:pt idx="4">
                  <c:v>9.3400921487339268</c:v>
                </c:pt>
                <c:pt idx="5">
                  <c:v>9.3400921487339268</c:v>
                </c:pt>
                <c:pt idx="6">
                  <c:v>10.051879279747279</c:v>
                </c:pt>
                <c:pt idx="7">
                  <c:v>16.506347999115203</c:v>
                </c:pt>
                <c:pt idx="8">
                  <c:v>13.146441871307868</c:v>
                </c:pt>
                <c:pt idx="9">
                  <c:v>16.196346387381279</c:v>
                </c:pt>
                <c:pt idx="10">
                  <c:v>8.4546165844372148</c:v>
                </c:pt>
                <c:pt idx="11">
                  <c:v>8.4546165844372148</c:v>
                </c:pt>
                <c:pt idx="12">
                  <c:v>10.863303955811627</c:v>
                </c:pt>
                <c:pt idx="13">
                  <c:v>19.535179823906358</c:v>
                </c:pt>
                <c:pt idx="14">
                  <c:v>15.233906805541007</c:v>
                </c:pt>
                <c:pt idx="15">
                  <c:v>13.115198971562702</c:v>
                </c:pt>
                <c:pt idx="16">
                  <c:v>13.338285627517418</c:v>
                </c:pt>
                <c:pt idx="17">
                  <c:v>17.927826671979599</c:v>
                </c:pt>
                <c:pt idx="18">
                  <c:v>11.856421004041433</c:v>
                </c:pt>
                <c:pt idx="19">
                  <c:v>10.28938882082198</c:v>
                </c:pt>
                <c:pt idx="20">
                  <c:v>6.0397600239561164</c:v>
                </c:pt>
                <c:pt idx="21">
                  <c:v>6.8827725844363634</c:v>
                </c:pt>
                <c:pt idx="22">
                  <c:v>6.8823674171004789</c:v>
                </c:pt>
                <c:pt idx="23">
                  <c:v>11.083951568596969</c:v>
                </c:pt>
                <c:pt idx="24">
                  <c:v>8.776412295866546</c:v>
                </c:pt>
                <c:pt idx="25">
                  <c:v>8.776412295866546</c:v>
                </c:pt>
                <c:pt idx="26">
                  <c:v>5.5488292653943994</c:v>
                </c:pt>
                <c:pt idx="27">
                  <c:v>4.9740936271815848</c:v>
                </c:pt>
                <c:pt idx="28">
                  <c:v>6.3476113396451659</c:v>
                </c:pt>
                <c:pt idx="29">
                  <c:v>10.383985406187232</c:v>
                </c:pt>
                <c:pt idx="30">
                  <c:v>11.521117526498781</c:v>
                </c:pt>
                <c:pt idx="31">
                  <c:v>6.1908657435157259</c:v>
                </c:pt>
                <c:pt idx="32">
                  <c:v>3.4971545568213536</c:v>
                </c:pt>
                <c:pt idx="33">
                  <c:v>10.429052367729948</c:v>
                </c:pt>
                <c:pt idx="34">
                  <c:v>11.198054675424739</c:v>
                </c:pt>
                <c:pt idx="35">
                  <c:v>11.496539265928302</c:v>
                </c:pt>
                <c:pt idx="36">
                  <c:v>8.7865888451636032</c:v>
                </c:pt>
                <c:pt idx="37">
                  <c:v>4.3126971344039724</c:v>
                </c:pt>
                <c:pt idx="38">
                  <c:v>2.4827466852538258</c:v>
                </c:pt>
                <c:pt idx="39">
                  <c:v>3.8056737245202861</c:v>
                </c:pt>
                <c:pt idx="40">
                  <c:v>2.5298671933427634</c:v>
                </c:pt>
                <c:pt idx="41">
                  <c:v>5.1087778096620262</c:v>
                </c:pt>
                <c:pt idx="42">
                  <c:v>2.7610918490991274</c:v>
                </c:pt>
                <c:pt idx="43">
                  <c:v>1.8339191921968698</c:v>
                </c:pt>
                <c:pt idx="44">
                  <c:v>2.4607379869981081</c:v>
                </c:pt>
                <c:pt idx="45">
                  <c:v>5.7027760438974404</c:v>
                </c:pt>
                <c:pt idx="46">
                  <c:v>0.99593417100916426</c:v>
                </c:pt>
                <c:pt idx="47">
                  <c:v>4.2636212207127322</c:v>
                </c:pt>
                <c:pt idx="48">
                  <c:v>8.9434426028467691</c:v>
                </c:pt>
                <c:pt idx="49">
                  <c:v>7.5858565450132822</c:v>
                </c:pt>
                <c:pt idx="50">
                  <c:v>2.0779454881001378</c:v>
                </c:pt>
                <c:pt idx="51">
                  <c:v>3.189680149033304</c:v>
                </c:pt>
                <c:pt idx="52">
                  <c:v>4.9622531834418417</c:v>
                </c:pt>
                <c:pt idx="53">
                  <c:v>10.436530177822217</c:v>
                </c:pt>
                <c:pt idx="54">
                  <c:v>1.3163468916647183</c:v>
                </c:pt>
                <c:pt idx="55">
                  <c:v>4.4979096788656783</c:v>
                </c:pt>
                <c:pt idx="56">
                  <c:v>1.110812660440299</c:v>
                </c:pt>
                <c:pt idx="57">
                  <c:v>9.0511941499805992</c:v>
                </c:pt>
                <c:pt idx="58">
                  <c:v>7.3534263136167759</c:v>
                </c:pt>
                <c:pt idx="59">
                  <c:v>10.835349656187898</c:v>
                </c:pt>
                <c:pt idx="60">
                  <c:v>10.835349656187898</c:v>
                </c:pt>
                <c:pt idx="61">
                  <c:v>7.4318718414954468</c:v>
                </c:pt>
                <c:pt idx="62">
                  <c:v>5.6205943088628167</c:v>
                </c:pt>
                <c:pt idx="63">
                  <c:v>7.5429267994581117</c:v>
                </c:pt>
                <c:pt idx="64">
                  <c:v>9.0414289528293033</c:v>
                </c:pt>
                <c:pt idx="65">
                  <c:v>9.0414289528293033</c:v>
                </c:pt>
                <c:pt idx="66">
                  <c:v>8.8355355862754799</c:v>
                </c:pt>
                <c:pt idx="67">
                  <c:v>7.3426969441193499</c:v>
                </c:pt>
                <c:pt idx="68">
                  <c:v>6.8669033484084387</c:v>
                </c:pt>
                <c:pt idx="69">
                  <c:v>7.7356161894323598</c:v>
                </c:pt>
                <c:pt idx="70">
                  <c:v>7.7356161894323598</c:v>
                </c:pt>
                <c:pt idx="71">
                  <c:v>9.5927509113521658</c:v>
                </c:pt>
                <c:pt idx="72">
                  <c:v>7.9840702748381567</c:v>
                </c:pt>
                <c:pt idx="73">
                  <c:v>15.49125604371741</c:v>
                </c:pt>
                <c:pt idx="74">
                  <c:v>6.4635191306382715</c:v>
                </c:pt>
                <c:pt idx="75">
                  <c:v>5.27170578290443</c:v>
                </c:pt>
                <c:pt idx="76">
                  <c:v>3.193518321865124</c:v>
                </c:pt>
                <c:pt idx="77">
                  <c:v>2.9177129537437416</c:v>
                </c:pt>
                <c:pt idx="78">
                  <c:v>-0.34826788134157383</c:v>
                </c:pt>
                <c:pt idx="79">
                  <c:v>2.4318324770753428</c:v>
                </c:pt>
                <c:pt idx="80">
                  <c:v>2.1533499630003483</c:v>
                </c:pt>
                <c:pt idx="81">
                  <c:v>5.2662049429449347</c:v>
                </c:pt>
                <c:pt idx="82">
                  <c:v>2.9571122072854017</c:v>
                </c:pt>
                <c:pt idx="83">
                  <c:v>5.4596262993349249</c:v>
                </c:pt>
                <c:pt idx="84">
                  <c:v>2.1094605710917698</c:v>
                </c:pt>
                <c:pt idx="85">
                  <c:v>4.1339813627525039</c:v>
                </c:pt>
                <c:pt idx="86">
                  <c:v>4.2674880445970551</c:v>
                </c:pt>
                <c:pt idx="87">
                  <c:v>3.2087244781960429</c:v>
                </c:pt>
                <c:pt idx="88">
                  <c:v>3.5815684508743537</c:v>
                </c:pt>
                <c:pt idx="89">
                  <c:v>4.7900681464732564</c:v>
                </c:pt>
                <c:pt idx="90">
                  <c:v>4.8926334723086278</c:v>
                </c:pt>
                <c:pt idx="91">
                  <c:v>8.6493451309006808</c:v>
                </c:pt>
                <c:pt idx="92">
                  <c:v>2.4225949460717651</c:v>
                </c:pt>
                <c:pt idx="93">
                  <c:v>4.6136029322372245</c:v>
                </c:pt>
                <c:pt idx="94">
                  <c:v>4.1475845236971303</c:v>
                </c:pt>
                <c:pt idx="95">
                  <c:v>8.031474127898516</c:v>
                </c:pt>
                <c:pt idx="96">
                  <c:v>2.9495312719148181</c:v>
                </c:pt>
                <c:pt idx="97">
                  <c:v>2.1674984963335895</c:v>
                </c:pt>
                <c:pt idx="98">
                  <c:v>-0.94591354324913723</c:v>
                </c:pt>
                <c:pt idx="99">
                  <c:v>-0.42422080642470306</c:v>
                </c:pt>
                <c:pt idx="100">
                  <c:v>3.1224184049838435</c:v>
                </c:pt>
                <c:pt idx="101">
                  <c:v>-1.8139014218431591</c:v>
                </c:pt>
                <c:pt idx="102">
                  <c:v>4.4046946101396109</c:v>
                </c:pt>
                <c:pt idx="103">
                  <c:v>0.83718966383778692</c:v>
                </c:pt>
                <c:pt idx="104">
                  <c:v>0.96685924267924506</c:v>
                </c:pt>
                <c:pt idx="105">
                  <c:v>-1.7112590940818997</c:v>
                </c:pt>
                <c:pt idx="106">
                  <c:v>-2.109413863520988</c:v>
                </c:pt>
                <c:pt idx="107">
                  <c:v>0.53615511485034162</c:v>
                </c:pt>
                <c:pt idx="108">
                  <c:v>1.4256673767829646</c:v>
                </c:pt>
                <c:pt idx="109">
                  <c:v>1.4924861615691292</c:v>
                </c:pt>
                <c:pt idx="110">
                  <c:v>2.5991794575218385</c:v>
                </c:pt>
                <c:pt idx="111">
                  <c:v>-0.46616894546693644</c:v>
                </c:pt>
                <c:pt idx="112">
                  <c:v>2.7543520756376232</c:v>
                </c:pt>
                <c:pt idx="113">
                  <c:v>3.2629695224293549</c:v>
                </c:pt>
                <c:pt idx="114">
                  <c:v>0.99558949610220893</c:v>
                </c:pt>
                <c:pt idx="115">
                  <c:v>3.0103531474340137</c:v>
                </c:pt>
                <c:pt idx="116">
                  <c:v>1.7247614095126913</c:v>
                </c:pt>
                <c:pt idx="117">
                  <c:v>2.1486301568468456</c:v>
                </c:pt>
                <c:pt idx="118">
                  <c:v>3.0009466908775515</c:v>
                </c:pt>
                <c:pt idx="119">
                  <c:v>2.5378367175349261</c:v>
                </c:pt>
                <c:pt idx="120">
                  <c:v>4.1875296855426107</c:v>
                </c:pt>
                <c:pt idx="121">
                  <c:v>4.8280269237032165</c:v>
                </c:pt>
                <c:pt idx="122">
                  <c:v>-4.0252129226448439</c:v>
                </c:pt>
                <c:pt idx="123">
                  <c:v>-1.7398590262380118</c:v>
                </c:pt>
                <c:pt idx="124">
                  <c:v>8.8407859884157709</c:v>
                </c:pt>
                <c:pt idx="125">
                  <c:v>4.2873469791146839</c:v>
                </c:pt>
                <c:pt idx="126">
                  <c:v>1.428715495948861</c:v>
                </c:pt>
                <c:pt idx="127">
                  <c:v>-3.7635954961621998</c:v>
                </c:pt>
                <c:pt idx="128">
                  <c:v>4.6779975323477423</c:v>
                </c:pt>
                <c:pt idx="129">
                  <c:v>6.6052274999738323</c:v>
                </c:pt>
                <c:pt idx="130">
                  <c:v>8.0413862327716537</c:v>
                </c:pt>
                <c:pt idx="131">
                  <c:v>1.8618014459150594</c:v>
                </c:pt>
                <c:pt idx="132">
                  <c:v>1.9957376511195228</c:v>
                </c:pt>
                <c:pt idx="133">
                  <c:v>4.1730034341371969</c:v>
                </c:pt>
                <c:pt idx="134">
                  <c:v>3.9505363101061697</c:v>
                </c:pt>
                <c:pt idx="135">
                  <c:v>3.0664215199315343</c:v>
                </c:pt>
                <c:pt idx="136">
                  <c:v>0.67161688324224755</c:v>
                </c:pt>
                <c:pt idx="137">
                  <c:v>0.69363575317177251</c:v>
                </c:pt>
                <c:pt idx="138">
                  <c:v>-1.8526697505403469</c:v>
                </c:pt>
                <c:pt idx="139">
                  <c:v>-3.4629253446846384</c:v>
                </c:pt>
                <c:pt idx="140">
                  <c:v>1.6219269985627101</c:v>
                </c:pt>
                <c:pt idx="141">
                  <c:v>6.0937459210915534E-2</c:v>
                </c:pt>
                <c:pt idx="142">
                  <c:v>-1.7226370532782518</c:v>
                </c:pt>
                <c:pt idx="143">
                  <c:v>5.4477137672872544E-2</c:v>
                </c:pt>
                <c:pt idx="144">
                  <c:v>1.7235293034096024</c:v>
                </c:pt>
                <c:pt idx="145">
                  <c:v>0.77080663892231982</c:v>
                </c:pt>
                <c:pt idx="146">
                  <c:v>-0.84393967739001496</c:v>
                </c:pt>
                <c:pt idx="147">
                  <c:v>-0.83164655344464578</c:v>
                </c:pt>
                <c:pt idx="148">
                  <c:v>1.7191420888339302</c:v>
                </c:pt>
                <c:pt idx="149">
                  <c:v>4.1954078855443662</c:v>
                </c:pt>
                <c:pt idx="150">
                  <c:v>1.1103990600343216</c:v>
                </c:pt>
                <c:pt idx="151">
                  <c:v>0.46399592220282315</c:v>
                </c:pt>
                <c:pt idx="152">
                  <c:v>0.48800916370194258</c:v>
                </c:pt>
                <c:pt idx="153">
                  <c:v>5.7001599507691729</c:v>
                </c:pt>
                <c:pt idx="154">
                  <c:v>-0.63697303319711196</c:v>
                </c:pt>
                <c:pt idx="155">
                  <c:v>2.7980988570696148</c:v>
                </c:pt>
                <c:pt idx="156">
                  <c:v>1.0482061661982947</c:v>
                </c:pt>
                <c:pt idx="157">
                  <c:v>1.4793745540578378</c:v>
                </c:pt>
                <c:pt idx="158">
                  <c:v>2.665157845521005</c:v>
                </c:pt>
                <c:pt idx="159">
                  <c:v>1.5940823266598976</c:v>
                </c:pt>
                <c:pt idx="160">
                  <c:v>0.15290549614749338</c:v>
                </c:pt>
                <c:pt idx="161">
                  <c:v>3.4512450796978804</c:v>
                </c:pt>
                <c:pt idx="162">
                  <c:v>2.7491099142812594</c:v>
                </c:pt>
                <c:pt idx="163">
                  <c:v>4.759735992812832</c:v>
                </c:pt>
                <c:pt idx="164">
                  <c:v>3.2111437409372705</c:v>
                </c:pt>
                <c:pt idx="165">
                  <c:v>3.4126856035964259</c:v>
                </c:pt>
                <c:pt idx="166">
                  <c:v>1.8312535000461843</c:v>
                </c:pt>
                <c:pt idx="167">
                  <c:v>0.49317894389698935</c:v>
                </c:pt>
                <c:pt idx="168">
                  <c:v>4.1348488904114014</c:v>
                </c:pt>
                <c:pt idx="169">
                  <c:v>6.903370418773445</c:v>
                </c:pt>
                <c:pt idx="170">
                  <c:v>1.6725872259230776</c:v>
                </c:pt>
                <c:pt idx="171">
                  <c:v>3.307859418961268</c:v>
                </c:pt>
                <c:pt idx="172">
                  <c:v>9.0343656748252918</c:v>
                </c:pt>
                <c:pt idx="173">
                  <c:v>9.0343656748252918</c:v>
                </c:pt>
                <c:pt idx="174">
                  <c:v>9.0343656748252918</c:v>
                </c:pt>
                <c:pt idx="175">
                  <c:v>9.0343656748252918</c:v>
                </c:pt>
                <c:pt idx="176">
                  <c:v>9.0343656748252918</c:v>
                </c:pt>
                <c:pt idx="177">
                  <c:v>9.0343656748252901</c:v>
                </c:pt>
                <c:pt idx="178">
                  <c:v>9.0343656748252901</c:v>
                </c:pt>
                <c:pt idx="179">
                  <c:v>9.0343656748252901</c:v>
                </c:pt>
                <c:pt idx="180">
                  <c:v>9.0343656748252901</c:v>
                </c:pt>
                <c:pt idx="181">
                  <c:v>3.8755511485697092</c:v>
                </c:pt>
                <c:pt idx="182">
                  <c:v>3.8755511485697092</c:v>
                </c:pt>
                <c:pt idx="183">
                  <c:v>3.8755511485697092</c:v>
                </c:pt>
                <c:pt idx="184">
                  <c:v>3.8755511485697092</c:v>
                </c:pt>
                <c:pt idx="185">
                  <c:v>3.8755511485697101</c:v>
                </c:pt>
                <c:pt idx="186">
                  <c:v>3.8755511485697101</c:v>
                </c:pt>
                <c:pt idx="187">
                  <c:v>3.8755511485697101</c:v>
                </c:pt>
                <c:pt idx="188">
                  <c:v>3.8755511485697101</c:v>
                </c:pt>
                <c:pt idx="189">
                  <c:v>3.8755511485697101</c:v>
                </c:pt>
                <c:pt idx="190">
                  <c:v>2.4349866368729884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1AB-4FE6-A3C4-F77DD5400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5527295"/>
        <c:axId val="565536895"/>
      </c:scatterChart>
      <c:valAx>
        <c:axId val="565527295"/>
        <c:scaling>
          <c:orientation val="minMax"/>
          <c:max val="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65536895"/>
        <c:crosses val="autoZero"/>
        <c:crossBetween val="midCat"/>
      </c:valAx>
      <c:valAx>
        <c:axId val="565536895"/>
        <c:scaling>
          <c:orientation val="minMax"/>
          <c:max val="20"/>
          <c:min val="-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65527295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CF430AA1-A2DA-4C67-B816-B46C6965BD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83" cy="493710"/>
          </a:xfrm>
          <a:prstGeom prst="rect">
            <a:avLst/>
          </a:prstGeom>
        </p:spPr>
        <p:txBody>
          <a:bodyPr vert="horz" lIns="94859" tIns="47429" rIns="94859" bIns="47429" rtlCol="0"/>
          <a:lstStyle>
            <a:lvl1pPr algn="l" eaLnBrk="1" hangingPunct="1">
              <a:defRPr sz="1300" b="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B9F91BE-AA4E-46EE-A45D-620B2C5A3D7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26"/>
            <a:ext cx="2918883" cy="493709"/>
          </a:xfrm>
          <a:prstGeom prst="rect">
            <a:avLst/>
          </a:prstGeom>
        </p:spPr>
        <p:txBody>
          <a:bodyPr vert="horz" lIns="94859" tIns="47429" rIns="94859" bIns="47429" rtlCol="0" anchor="b"/>
          <a:lstStyle>
            <a:lvl1pPr algn="l" eaLnBrk="1" hangingPunct="1">
              <a:defRPr sz="1300" b="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5D79AB6-D6C0-4B83-8A9F-8B98A3EC27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07" y="9371026"/>
            <a:ext cx="2918883" cy="493709"/>
          </a:xfrm>
          <a:prstGeom prst="rect">
            <a:avLst/>
          </a:prstGeom>
        </p:spPr>
        <p:txBody>
          <a:bodyPr vert="horz" wrap="square" lIns="94859" tIns="47429" rIns="94859" bIns="4742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b="0" smtClean="0"/>
            </a:lvl1pPr>
          </a:lstStyle>
          <a:p>
            <a:pPr>
              <a:defRPr/>
            </a:pPr>
            <a:fld id="{2BB79FB7-24F0-4975-9B1B-98C81A6707F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ED9EA7AF-42E2-4E8A-B26F-9323A3E880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83" cy="493710"/>
          </a:xfrm>
          <a:prstGeom prst="rect">
            <a:avLst/>
          </a:prstGeom>
        </p:spPr>
        <p:txBody>
          <a:bodyPr vert="horz" lIns="94859" tIns="47429" rIns="94859" bIns="47429" rtlCol="0"/>
          <a:lstStyle>
            <a:lvl1pPr algn="l" eaLnBrk="1" hangingPunct="1">
              <a:defRPr sz="1300" b="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C81E0AE-51F1-4E5A-8D5A-BB0DD65BAA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5307" y="0"/>
            <a:ext cx="2918883" cy="493710"/>
          </a:xfrm>
          <a:prstGeom prst="rect">
            <a:avLst/>
          </a:prstGeom>
        </p:spPr>
        <p:txBody>
          <a:bodyPr vert="horz" wrap="square" lIns="94859" tIns="47429" rIns="94859" bIns="4742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 b="0"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E64859D8-0366-49D6-AC7D-D1EACF78FB49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4" name="スライド イメージ プレースホルダー 3">
            <a:extLst>
              <a:ext uri="{FF2B5EF4-FFF2-40B4-BE49-F238E27FC236}">
                <a16:creationId xmlns:a16="http://schemas.microsoft.com/office/drawing/2014/main" id="{07E2202B-82BF-43A8-8858-42604C2ACB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8188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9" tIns="47429" rIns="94859" bIns="47429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>
            <a:extLst>
              <a:ext uri="{FF2B5EF4-FFF2-40B4-BE49-F238E27FC236}">
                <a16:creationId xmlns:a16="http://schemas.microsoft.com/office/drawing/2014/main" id="{587EA4C8-ADB4-486C-BCBD-877AFF775C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5" y="4686302"/>
            <a:ext cx="5389554" cy="4441812"/>
          </a:xfrm>
          <a:prstGeom prst="rect">
            <a:avLst/>
          </a:prstGeom>
        </p:spPr>
        <p:txBody>
          <a:bodyPr vert="horz" lIns="94859" tIns="47429" rIns="94859" bIns="47429" rtlCol="0"/>
          <a:lstStyle/>
          <a:p>
            <a:pPr lvl="0"/>
            <a:r>
              <a:rPr lang="ja-JP" altLang="en-US" noProof="0"/>
              <a:t>マスター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86EBCD0-0F8C-40D0-B727-04FD841F6E7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26"/>
            <a:ext cx="2918883" cy="493709"/>
          </a:xfrm>
          <a:prstGeom prst="rect">
            <a:avLst/>
          </a:prstGeom>
        </p:spPr>
        <p:txBody>
          <a:bodyPr vert="horz" lIns="94859" tIns="47429" rIns="94859" bIns="47429" rtlCol="0" anchor="b"/>
          <a:lstStyle>
            <a:lvl1pPr algn="l" eaLnBrk="1" hangingPunct="1">
              <a:defRPr sz="1300" b="0"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78639FA-6F22-4902-942F-0B5C502D2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5307" y="9371026"/>
            <a:ext cx="2918883" cy="493709"/>
          </a:xfrm>
          <a:prstGeom prst="rect">
            <a:avLst/>
          </a:prstGeom>
        </p:spPr>
        <p:txBody>
          <a:bodyPr vert="horz" wrap="square" lIns="94859" tIns="47429" rIns="94859" bIns="4742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b="0" smtClean="0"/>
            </a:lvl1pPr>
          </a:lstStyle>
          <a:p>
            <a:pPr>
              <a:defRPr/>
            </a:pPr>
            <a:fld id="{F6CDABF8-DBF0-4520-B8D5-AFD9F572DB0A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 イメージ プレースホルダー 1">
            <a:extLst>
              <a:ext uri="{FF2B5EF4-FFF2-40B4-BE49-F238E27FC236}">
                <a16:creationId xmlns:a16="http://schemas.microsoft.com/office/drawing/2014/main" id="{9CD16425-49A3-29C0-BF3B-8A045CF8A2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ノート プレースホルダー 2">
            <a:extLst>
              <a:ext uri="{FF2B5EF4-FFF2-40B4-BE49-F238E27FC236}">
                <a16:creationId xmlns:a16="http://schemas.microsoft.com/office/drawing/2014/main" id="{4CB045A9-E32A-0043-50C7-45BCA876E0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00F63-D6D6-60CE-F8E5-D25CE6D89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スライド イメージ プレースホルダー 1">
            <a:extLst>
              <a:ext uri="{FF2B5EF4-FFF2-40B4-BE49-F238E27FC236}">
                <a16:creationId xmlns:a16="http://schemas.microsoft.com/office/drawing/2014/main" id="{CDC1F5A1-3829-CC6F-6C86-D9E01BDE58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7763" y="1231900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ノート プレースホルダー 2">
            <a:extLst>
              <a:ext uri="{FF2B5EF4-FFF2-40B4-BE49-F238E27FC236}">
                <a16:creationId xmlns:a16="http://schemas.microsoft.com/office/drawing/2014/main" id="{033BA48D-0E5F-156A-D05B-80770BE8E1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5604" name="スライド番号プレースホルダー 3">
            <a:extLst>
              <a:ext uri="{FF2B5EF4-FFF2-40B4-BE49-F238E27FC236}">
                <a16:creationId xmlns:a16="http://schemas.microsoft.com/office/drawing/2014/main" id="{7F104F44-99AE-9EB2-F80A-7D368C4172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36600" indent="-28257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3347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587500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4152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60C8595-4960-433A-9187-FBF14B787D00}" type="slidenum">
              <a:rPr lang="ja-JP" altLang="en-US" b="0" smtClean="0"/>
              <a:pPr/>
              <a:t>2</a:t>
            </a:fld>
            <a:endParaRPr lang="ja-JP" altLang="en-US" b="0"/>
          </a:p>
        </p:txBody>
      </p:sp>
    </p:spTree>
    <p:extLst>
      <p:ext uri="{BB962C8B-B14F-4D97-AF65-F5344CB8AC3E}">
        <p14:creationId xmlns:p14="http://schemas.microsoft.com/office/powerpoint/2010/main" val="3961809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C84A4-AB21-5ACC-19CC-802A2796A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スライド イメージ プレースホルダー 1">
            <a:extLst>
              <a:ext uri="{FF2B5EF4-FFF2-40B4-BE49-F238E27FC236}">
                <a16:creationId xmlns:a16="http://schemas.microsoft.com/office/drawing/2014/main" id="{802DF497-BECA-222F-73F9-54405B0B2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7763" y="1231900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ノート プレースホルダー 2">
            <a:extLst>
              <a:ext uri="{FF2B5EF4-FFF2-40B4-BE49-F238E27FC236}">
                <a16:creationId xmlns:a16="http://schemas.microsoft.com/office/drawing/2014/main" id="{C0AE83C1-69BE-7738-7C9E-C8CD95B8F3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5604" name="スライド番号プレースホルダー 3">
            <a:extLst>
              <a:ext uri="{FF2B5EF4-FFF2-40B4-BE49-F238E27FC236}">
                <a16:creationId xmlns:a16="http://schemas.microsoft.com/office/drawing/2014/main" id="{D94AD0A0-99D7-3AF8-ABEA-3BAA10990F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36600" indent="-28257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3347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587500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4152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60C8595-4960-433A-9187-FBF14B787D00}" type="slidenum">
              <a:rPr lang="ja-JP" altLang="en-US" b="0" smtClean="0"/>
              <a:pPr/>
              <a:t>3</a:t>
            </a:fld>
            <a:endParaRPr lang="ja-JP" altLang="en-US" b="0"/>
          </a:p>
        </p:txBody>
      </p:sp>
    </p:spTree>
    <p:extLst>
      <p:ext uri="{BB962C8B-B14F-4D97-AF65-F5344CB8AC3E}">
        <p14:creationId xmlns:p14="http://schemas.microsoft.com/office/powerpoint/2010/main" val="1188608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04E9A977-B28A-80D4-9669-449A16E74A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56313896-B17B-416E-2029-1DEFFC3443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6245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2027E-0BC8-8111-AE6F-8CA1CC0BF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2B957630-38F8-E0B2-9E40-7D9DA8D2CE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D4D89CF2-CC01-0724-D14A-49A08D701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83465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C263C-8526-417C-E439-E815C3EAAA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91BA3A59-FF58-698D-61FE-0F2EAEB7FD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CBF54D49-B5DF-0525-3564-170A8A8710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5651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94BCB-273B-0490-0498-9D721371C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D25A67E7-AB9F-B52C-87AF-3FF3FC716C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BC8C8AB5-542F-FC7E-F147-A4875C5E66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3975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DB135-C416-828F-B02D-C5D381327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18B89935-A6DE-6508-5116-6A177BD3EF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D61280F2-2A94-6EE7-7953-DF20F2670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86315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269F4-C4A9-BBCA-D400-2785E7A92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スライド イメージ プレースホルダー 1">
            <a:extLst>
              <a:ext uri="{FF2B5EF4-FFF2-40B4-BE49-F238E27FC236}">
                <a16:creationId xmlns:a16="http://schemas.microsoft.com/office/drawing/2014/main" id="{6E10FD30-4269-34B4-34D9-24969AB611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7763" y="1231900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ノート プレースホルダー 2">
            <a:extLst>
              <a:ext uri="{FF2B5EF4-FFF2-40B4-BE49-F238E27FC236}">
                <a16:creationId xmlns:a16="http://schemas.microsoft.com/office/drawing/2014/main" id="{0005EC54-D088-8855-2891-15BDBF2310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5604" name="スライド番号プレースホルダー 3">
            <a:extLst>
              <a:ext uri="{FF2B5EF4-FFF2-40B4-BE49-F238E27FC236}">
                <a16:creationId xmlns:a16="http://schemas.microsoft.com/office/drawing/2014/main" id="{DFE490FC-7C80-EB12-43F5-6AE44A5114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36600" indent="-28257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3347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587500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4152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60C8595-4960-433A-9187-FBF14B787D00}" type="slidenum">
              <a:rPr lang="ja-JP" altLang="en-US" b="0" smtClean="0"/>
              <a:pPr/>
              <a:t>9</a:t>
            </a:fld>
            <a:endParaRPr lang="ja-JP" altLang="en-US" b="0"/>
          </a:p>
        </p:txBody>
      </p:sp>
    </p:spTree>
    <p:extLst>
      <p:ext uri="{BB962C8B-B14F-4D97-AF65-F5344CB8AC3E}">
        <p14:creationId xmlns:p14="http://schemas.microsoft.com/office/powerpoint/2010/main" val="21111826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12BB4-2119-E774-D9AD-3909928C9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3EBACFB9-3DE0-BFF0-5CAD-3C714D352C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AC186718-B433-B38B-20A1-E65F1466C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90614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420B1-D217-0296-CDEC-19135595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B42D9C58-E1FF-3BFD-1C25-21610ED657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A13A02CF-4860-723B-415E-28844DBF48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97857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0F661-DE30-4CE2-A3ED-9A9668AB1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74DA1341-EFB1-1850-E9B1-3D7537A87D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096E3D1A-34E0-C8E7-2A41-2F39777694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4241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AF71D-367B-C679-8B30-289962742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8480284C-0C0E-77FF-3FE5-5AAA9B96D3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1EDA0EA0-EB3A-252C-ADD7-8058EBCD1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40464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AF6DC-BF76-F8FE-820B-39F5D8156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>
            <a:extLst>
              <a:ext uri="{FF2B5EF4-FFF2-40B4-BE49-F238E27FC236}">
                <a16:creationId xmlns:a16="http://schemas.microsoft.com/office/drawing/2014/main" id="{8178E10D-07FB-3914-8B4D-5AF8F8A09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>
            <a:extLst>
              <a:ext uri="{FF2B5EF4-FFF2-40B4-BE49-F238E27FC236}">
                <a16:creationId xmlns:a16="http://schemas.microsoft.com/office/drawing/2014/main" id="{94D08862-1BF4-B9C8-A5C2-30C35DFC4D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ja-JP" altLang="en-US" dirty="0">
              <a:latin typeface="Arial" panose="020B0604020202020204" pitchFamily="34" charset="0"/>
              <a:ea typeface="ＭＳ Ｐ明朝" panose="02020600040205080304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46262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654D6-9C54-B607-33C1-BC610C3F0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スライド イメージ プレースホルダー 1">
            <a:extLst>
              <a:ext uri="{FF2B5EF4-FFF2-40B4-BE49-F238E27FC236}">
                <a16:creationId xmlns:a16="http://schemas.microsoft.com/office/drawing/2014/main" id="{ECA100C3-FE82-2501-40E9-7551859965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7763" y="1231900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ノート プレースホルダー 2">
            <a:extLst>
              <a:ext uri="{FF2B5EF4-FFF2-40B4-BE49-F238E27FC236}">
                <a16:creationId xmlns:a16="http://schemas.microsoft.com/office/drawing/2014/main" id="{87BE4CF7-DC88-57C5-AE9C-A5F9C72115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5604" name="スライド番号プレースホルダー 3">
            <a:extLst>
              <a:ext uri="{FF2B5EF4-FFF2-40B4-BE49-F238E27FC236}">
                <a16:creationId xmlns:a16="http://schemas.microsoft.com/office/drawing/2014/main" id="{A505DE77-6C9D-678E-F513-A7CD063398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36600" indent="-28257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3347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587500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4152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60C8595-4960-433A-9187-FBF14B787D00}" type="slidenum">
              <a:rPr lang="ja-JP" altLang="en-US" b="0" smtClean="0"/>
              <a:pPr/>
              <a:t>15</a:t>
            </a:fld>
            <a:endParaRPr lang="ja-JP" altLang="en-US" b="0"/>
          </a:p>
        </p:txBody>
      </p:sp>
    </p:spTree>
    <p:extLst>
      <p:ext uri="{BB962C8B-B14F-4D97-AF65-F5344CB8AC3E}">
        <p14:creationId xmlns:p14="http://schemas.microsoft.com/office/powerpoint/2010/main" val="228819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398A5-D316-B140-C972-B7D389A11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スライド イメージ プレースホルダー 1">
            <a:extLst>
              <a:ext uri="{FF2B5EF4-FFF2-40B4-BE49-F238E27FC236}">
                <a16:creationId xmlns:a16="http://schemas.microsoft.com/office/drawing/2014/main" id="{676493DE-448D-066E-7FB3-65EFE7081D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7763" y="1231900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ノート プレースホルダー 2">
            <a:extLst>
              <a:ext uri="{FF2B5EF4-FFF2-40B4-BE49-F238E27FC236}">
                <a16:creationId xmlns:a16="http://schemas.microsoft.com/office/drawing/2014/main" id="{9A32B7E4-6A7D-640C-DE88-3BD404008E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5604" name="スライド番号プレースホルダー 3">
            <a:extLst>
              <a:ext uri="{FF2B5EF4-FFF2-40B4-BE49-F238E27FC236}">
                <a16:creationId xmlns:a16="http://schemas.microsoft.com/office/drawing/2014/main" id="{B84EF1A7-675C-B7DE-50D1-250A3FAC66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36600" indent="-28257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3347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587500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4152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60C8595-4960-433A-9187-FBF14B787D00}" type="slidenum">
              <a:rPr lang="ja-JP" altLang="en-US" b="0" smtClean="0"/>
              <a:pPr/>
              <a:t>16</a:t>
            </a:fld>
            <a:endParaRPr lang="ja-JP" altLang="en-US" b="0"/>
          </a:p>
        </p:txBody>
      </p:sp>
    </p:spTree>
    <p:extLst>
      <p:ext uri="{BB962C8B-B14F-4D97-AF65-F5344CB8AC3E}">
        <p14:creationId xmlns:p14="http://schemas.microsoft.com/office/powerpoint/2010/main" val="39210130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965FE-BD16-271B-813A-256B627CE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スライド イメージ プレースホルダー 1">
            <a:extLst>
              <a:ext uri="{FF2B5EF4-FFF2-40B4-BE49-F238E27FC236}">
                <a16:creationId xmlns:a16="http://schemas.microsoft.com/office/drawing/2014/main" id="{55BDBFA9-B403-FB68-8811-505B851273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7763" y="1231900"/>
            <a:ext cx="4440237" cy="33305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ノート プレースホルダー 2">
            <a:extLst>
              <a:ext uri="{FF2B5EF4-FFF2-40B4-BE49-F238E27FC236}">
                <a16:creationId xmlns:a16="http://schemas.microsoft.com/office/drawing/2014/main" id="{263C7A30-EF5A-7197-547D-6F98D225F3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25604" name="スライド番号プレースホルダー 3">
            <a:extLst>
              <a:ext uri="{FF2B5EF4-FFF2-40B4-BE49-F238E27FC236}">
                <a16:creationId xmlns:a16="http://schemas.microsoft.com/office/drawing/2014/main" id="{CDEB429C-BA78-8288-1528-6E24002C4F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36600" indent="-28257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3347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587500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41525" indent="-225425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4987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559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131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70325" indent="-225425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fld id="{160C8595-4960-433A-9187-FBF14B787D00}" type="slidenum">
              <a:rPr lang="ja-JP" altLang="en-US" b="0" smtClean="0"/>
              <a:pPr/>
              <a:t>17</a:t>
            </a:fld>
            <a:endParaRPr lang="ja-JP" altLang="en-US" b="0"/>
          </a:p>
        </p:txBody>
      </p:sp>
    </p:spTree>
    <p:extLst>
      <p:ext uri="{BB962C8B-B14F-4D97-AF65-F5344CB8AC3E}">
        <p14:creationId xmlns:p14="http://schemas.microsoft.com/office/powerpoint/2010/main" val="2761998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2">
            <a:extLst>
              <a:ext uri="{FF2B5EF4-FFF2-40B4-BE49-F238E27FC236}">
                <a16:creationId xmlns:a16="http://schemas.microsoft.com/office/drawing/2014/main" id="{A109DE0A-F349-4488-9806-ECD46FBF44B3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9">
            <a:extLst>
              <a:ext uri="{FF2B5EF4-FFF2-40B4-BE49-F238E27FC236}">
                <a16:creationId xmlns:a16="http://schemas.microsoft.com/office/drawing/2014/main" id="{AA9488CD-2CAA-490D-A98F-CD4725ECF6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6" name="正方形/長方形 10">
              <a:extLst>
                <a:ext uri="{FF2B5EF4-FFF2-40B4-BE49-F238E27FC236}">
                  <a16:creationId xmlns:a16="http://schemas.microsoft.com/office/drawing/2014/main" id="{E219D6F3-FDDF-4C1B-80D7-765164A2E6BB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98808A2B-8CB1-44B3-B92F-ACC4FE8527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グループ化 6">
            <a:extLst>
              <a:ext uri="{FF2B5EF4-FFF2-40B4-BE49-F238E27FC236}">
                <a16:creationId xmlns:a16="http://schemas.microsoft.com/office/drawing/2014/main" id="{01DE5EC5-12E4-4B80-B550-DE9CDB28187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9" name="正方形/長方形 7">
              <a:extLst>
                <a:ext uri="{FF2B5EF4-FFF2-40B4-BE49-F238E27FC236}">
                  <a16:creationId xmlns:a16="http://schemas.microsoft.com/office/drawing/2014/main" id="{264391AE-3817-488B-91E3-A7B20E1717DE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E59485F2-EB92-4378-8CB2-5ED722734C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11" name="日付プレースホルダー 3">
            <a:extLst>
              <a:ext uri="{FF2B5EF4-FFF2-40B4-BE49-F238E27FC236}">
                <a16:creationId xmlns:a16="http://schemas.microsoft.com/office/drawing/2014/main" id="{6614AD92-8936-4861-B617-5DA891AA2B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D1F9F3A3-8E9B-4DC2-BD4D-B48DD3BD108D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01C2D750-9378-4418-9DEF-851C77D5C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  <p:sp>
        <p:nvSpPr>
          <p:cNvPr id="13" name="スライド番号プレースホルダー 5">
            <a:extLst>
              <a:ext uri="{FF2B5EF4-FFF2-40B4-BE49-F238E27FC236}">
                <a16:creationId xmlns:a16="http://schemas.microsoft.com/office/drawing/2014/main" id="{A3712B4E-51CD-4912-A92E-4FDFCD64C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92500" y="6613525"/>
            <a:ext cx="21336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7F6C52-4D6F-4742-B1AB-50B76CB8257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87363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2">
            <a:extLst>
              <a:ext uri="{FF2B5EF4-FFF2-40B4-BE49-F238E27FC236}">
                <a16:creationId xmlns:a16="http://schemas.microsoft.com/office/drawing/2014/main" id="{9DF3D9CD-AEDD-495F-BD4E-5BF11497CBCF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9">
            <a:extLst>
              <a:ext uri="{FF2B5EF4-FFF2-40B4-BE49-F238E27FC236}">
                <a16:creationId xmlns:a16="http://schemas.microsoft.com/office/drawing/2014/main" id="{98E70FC9-F3E7-46C6-93BD-322B7C39D0E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6" name="正方形/長方形 10">
              <a:extLst>
                <a:ext uri="{FF2B5EF4-FFF2-40B4-BE49-F238E27FC236}">
                  <a16:creationId xmlns:a16="http://schemas.microsoft.com/office/drawing/2014/main" id="{EB9D517A-1F24-4F77-9516-A68B9D65A1DB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5EE8D5E0-633E-4CE9-BE78-9161240EA1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" name="日付プレースホルダー 3">
            <a:extLst>
              <a:ext uri="{FF2B5EF4-FFF2-40B4-BE49-F238E27FC236}">
                <a16:creationId xmlns:a16="http://schemas.microsoft.com/office/drawing/2014/main" id="{BB7512BA-C245-4061-85A0-58F12BF9E8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91323F5E-3F06-4EA9-860A-607319839CAC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539B0136-D157-45AF-AAC0-885BF995BA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492500" y="6613525"/>
            <a:ext cx="2133600" cy="24447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8CF901E-95A2-4AF0-9C9C-9BEB7DFD1B5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76F81A0B-CC8D-4E22-9B6C-6E14460B36C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106203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2">
            <a:extLst>
              <a:ext uri="{FF2B5EF4-FFF2-40B4-BE49-F238E27FC236}">
                <a16:creationId xmlns:a16="http://schemas.microsoft.com/office/drawing/2014/main" id="{1786762B-9F07-4709-9B4F-A4DBB0824B2E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9">
            <a:extLst>
              <a:ext uri="{FF2B5EF4-FFF2-40B4-BE49-F238E27FC236}">
                <a16:creationId xmlns:a16="http://schemas.microsoft.com/office/drawing/2014/main" id="{3D1F24B2-3830-46FD-A2B5-EDB875C0052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6" name="正方形/長方形 10">
              <a:extLst>
                <a:ext uri="{FF2B5EF4-FFF2-40B4-BE49-F238E27FC236}">
                  <a16:creationId xmlns:a16="http://schemas.microsoft.com/office/drawing/2014/main" id="{DE7BAFCB-7677-4213-9B5E-607908EB0031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3EE84090-5A1A-4387-A6AA-C3CA804B21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日付プレースホルダー 3">
            <a:extLst>
              <a:ext uri="{FF2B5EF4-FFF2-40B4-BE49-F238E27FC236}">
                <a16:creationId xmlns:a16="http://schemas.microsoft.com/office/drawing/2014/main" id="{D994D4BF-C012-43CD-B98F-97FC630C5D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A00D7607-6AF5-4060-9424-EBAEFA36AAD2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7372589-5260-46F9-8624-3BCC407347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DA45DA5-C18E-42C4-A83E-26B238E77B8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7745B1B8-3FA4-4C9B-B4C9-F00A3CB62B9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87955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2">
            <a:extLst>
              <a:ext uri="{FF2B5EF4-FFF2-40B4-BE49-F238E27FC236}">
                <a16:creationId xmlns:a16="http://schemas.microsoft.com/office/drawing/2014/main" id="{866E52C8-F018-4CFB-B232-949D25DF5AA1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9">
            <a:extLst>
              <a:ext uri="{FF2B5EF4-FFF2-40B4-BE49-F238E27FC236}">
                <a16:creationId xmlns:a16="http://schemas.microsoft.com/office/drawing/2014/main" id="{9F1AE564-02B7-4167-96DA-BC2751716FF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10">
              <a:extLst>
                <a:ext uri="{FF2B5EF4-FFF2-40B4-BE49-F238E27FC236}">
                  <a16:creationId xmlns:a16="http://schemas.microsoft.com/office/drawing/2014/main" id="{51AB327E-0D22-45A1-944A-FEB1CA3B2842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DCC9759E-FA8E-4B8C-BF74-C95FCA283B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9" name="日付プレースホルダー 4">
            <a:extLst>
              <a:ext uri="{FF2B5EF4-FFF2-40B4-BE49-F238E27FC236}">
                <a16:creationId xmlns:a16="http://schemas.microsoft.com/office/drawing/2014/main" id="{00FDA140-0B48-49C5-8193-1DB68EB3CF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3A9B10D6-DC6E-4425-88E3-E0E56FAF99D9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10" name="スライド番号プレースホルダー 6">
            <a:extLst>
              <a:ext uri="{FF2B5EF4-FFF2-40B4-BE49-F238E27FC236}">
                <a16:creationId xmlns:a16="http://schemas.microsoft.com/office/drawing/2014/main" id="{4FDE1E94-447E-487A-AD02-3F0D6AA885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FBE548-27D9-4EE4-8CF0-6A5AFE6B262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1" name="フッター プレースホルダー 4">
            <a:extLst>
              <a:ext uri="{FF2B5EF4-FFF2-40B4-BE49-F238E27FC236}">
                <a16:creationId xmlns:a16="http://schemas.microsoft.com/office/drawing/2014/main" id="{03158311-FE41-4EB5-A590-728F7BFB0AF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9300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コネクタ 2">
            <a:extLst>
              <a:ext uri="{FF2B5EF4-FFF2-40B4-BE49-F238E27FC236}">
                <a16:creationId xmlns:a16="http://schemas.microsoft.com/office/drawing/2014/main" id="{E710959F-4F56-42F9-B111-00D6ADFD7052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9">
            <a:extLst>
              <a:ext uri="{FF2B5EF4-FFF2-40B4-BE49-F238E27FC236}">
                <a16:creationId xmlns:a16="http://schemas.microsoft.com/office/drawing/2014/main" id="{66AFE6BA-3666-4D77-8325-2E9C8607FFE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9" name="正方形/長方形 10">
              <a:extLst>
                <a:ext uri="{FF2B5EF4-FFF2-40B4-BE49-F238E27FC236}">
                  <a16:creationId xmlns:a16="http://schemas.microsoft.com/office/drawing/2014/main" id="{96D910E9-95B5-4767-98BA-7354F91D30BB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A727764D-1BB1-4487-BAEB-C56199FD2E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1" name="日付プレースホルダー 6">
            <a:extLst>
              <a:ext uri="{FF2B5EF4-FFF2-40B4-BE49-F238E27FC236}">
                <a16:creationId xmlns:a16="http://schemas.microsoft.com/office/drawing/2014/main" id="{A31B0959-DA85-4B43-BDAD-471E27A7F2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5815279C-268E-457D-BA0B-7951915BC246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12" name="スライド番号プレースホルダー 8">
            <a:extLst>
              <a:ext uri="{FF2B5EF4-FFF2-40B4-BE49-F238E27FC236}">
                <a16:creationId xmlns:a16="http://schemas.microsoft.com/office/drawing/2014/main" id="{DF8C8B82-B1A6-4F77-B56C-6FD0DBD48A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05A74D1-3651-4E4F-A2D8-7EA14A243A3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8DBACAEF-B324-4B8A-80BA-0A09AFACD00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07968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F0BE9969-E1A4-44BC-A2C9-2E6EF7EF7AC6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グループ化 9">
            <a:extLst>
              <a:ext uri="{FF2B5EF4-FFF2-40B4-BE49-F238E27FC236}">
                <a16:creationId xmlns:a16="http://schemas.microsoft.com/office/drawing/2014/main" id="{A798AEE2-8752-458A-8721-A10C9723367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5" name="正方形/長方形 10">
              <a:extLst>
                <a:ext uri="{FF2B5EF4-FFF2-40B4-BE49-F238E27FC236}">
                  <a16:creationId xmlns:a16="http://schemas.microsoft.com/office/drawing/2014/main" id="{C35CE1AC-4C63-44BF-8EEA-05F5F1FC4987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6" name="Picture 14">
              <a:extLst>
                <a:ext uri="{FF2B5EF4-FFF2-40B4-BE49-F238E27FC236}">
                  <a16:creationId xmlns:a16="http://schemas.microsoft.com/office/drawing/2014/main" id="{62624BFE-F36E-4913-A375-7ADFE86106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7" name="日付プレースホルダー 2">
            <a:extLst>
              <a:ext uri="{FF2B5EF4-FFF2-40B4-BE49-F238E27FC236}">
                <a16:creationId xmlns:a16="http://schemas.microsoft.com/office/drawing/2014/main" id="{EA898F24-777C-4D51-BB87-5C0994BD6E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9F4D4902-CEA9-4E57-B954-AF66B97ADC65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8" name="スライド番号プレースホルダー 4">
            <a:extLst>
              <a:ext uri="{FF2B5EF4-FFF2-40B4-BE49-F238E27FC236}">
                <a16:creationId xmlns:a16="http://schemas.microsoft.com/office/drawing/2014/main" id="{C5D74735-3BD8-47C8-80B9-64A7BF967D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44FFAD4-6D88-4702-A47E-B0FC2CF49DA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9" name="フッター プレースホルダー 4">
            <a:extLst>
              <a:ext uri="{FF2B5EF4-FFF2-40B4-BE49-F238E27FC236}">
                <a16:creationId xmlns:a16="http://schemas.microsoft.com/office/drawing/2014/main" id="{7EBDFBA4-18F8-477F-ACC2-F0FB46F65D3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1742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線コネクタ 2">
            <a:extLst>
              <a:ext uri="{FF2B5EF4-FFF2-40B4-BE49-F238E27FC236}">
                <a16:creationId xmlns:a16="http://schemas.microsoft.com/office/drawing/2014/main" id="{218F9FC5-C4A6-4A64-BBF9-13D33897110F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9">
            <a:extLst>
              <a:ext uri="{FF2B5EF4-FFF2-40B4-BE49-F238E27FC236}">
                <a16:creationId xmlns:a16="http://schemas.microsoft.com/office/drawing/2014/main" id="{5AC483EE-D60F-4075-803F-31B726F6B52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4" name="正方形/長方形 10">
              <a:extLst>
                <a:ext uri="{FF2B5EF4-FFF2-40B4-BE49-F238E27FC236}">
                  <a16:creationId xmlns:a16="http://schemas.microsoft.com/office/drawing/2014/main" id="{769C2F08-F6E8-47E9-B71A-8B588E173CC0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BDD8DE32-423D-41CE-9902-E58D887B75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日付プレースホルダー 1">
            <a:extLst>
              <a:ext uri="{FF2B5EF4-FFF2-40B4-BE49-F238E27FC236}">
                <a16:creationId xmlns:a16="http://schemas.microsoft.com/office/drawing/2014/main" id="{BE01C57D-BD4A-4CBB-8A41-1861EED9DF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2DEF761E-6101-4C38-9526-6D2D15567A50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7" name="スライド番号プレースホルダー 3">
            <a:extLst>
              <a:ext uri="{FF2B5EF4-FFF2-40B4-BE49-F238E27FC236}">
                <a16:creationId xmlns:a16="http://schemas.microsoft.com/office/drawing/2014/main" id="{9ABE39A9-898E-4DBC-9C27-3F2D20B312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8D2FED6-B41E-4775-9461-CF319D24E4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8" name="フッター プレースホルダー 4">
            <a:extLst>
              <a:ext uri="{FF2B5EF4-FFF2-40B4-BE49-F238E27FC236}">
                <a16:creationId xmlns:a16="http://schemas.microsoft.com/office/drawing/2014/main" id="{E4117F93-9355-45CF-A4AF-9A4A554BBC6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2723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2">
            <a:extLst>
              <a:ext uri="{FF2B5EF4-FFF2-40B4-BE49-F238E27FC236}">
                <a16:creationId xmlns:a16="http://schemas.microsoft.com/office/drawing/2014/main" id="{A5B248F5-DA53-4322-8B20-5A7101DE759D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9">
            <a:extLst>
              <a:ext uri="{FF2B5EF4-FFF2-40B4-BE49-F238E27FC236}">
                <a16:creationId xmlns:a16="http://schemas.microsoft.com/office/drawing/2014/main" id="{10DA6B19-FD90-4D9C-8AE4-9B13EF4F40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10">
              <a:extLst>
                <a:ext uri="{FF2B5EF4-FFF2-40B4-BE49-F238E27FC236}">
                  <a16:creationId xmlns:a16="http://schemas.microsoft.com/office/drawing/2014/main" id="{1BE8809D-31F4-4D44-824B-AEC1041A74B3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9B488876-BCD1-4CBB-8643-ADF1B34589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日付プレースホルダー 4">
            <a:extLst>
              <a:ext uri="{FF2B5EF4-FFF2-40B4-BE49-F238E27FC236}">
                <a16:creationId xmlns:a16="http://schemas.microsoft.com/office/drawing/2014/main" id="{E8B2FCAC-55BF-4809-882F-84A5B1333A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B3143992-CAF4-436D-AEB8-1FBF93CCA980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10" name="スライド番号プレースホルダー 6">
            <a:extLst>
              <a:ext uri="{FF2B5EF4-FFF2-40B4-BE49-F238E27FC236}">
                <a16:creationId xmlns:a16="http://schemas.microsoft.com/office/drawing/2014/main" id="{3E55B0B7-B576-453F-B606-706FC78DE5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C35B1C-66E5-4A7C-AD1F-B48EA779EF5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1" name="フッター プレースホルダー 4">
            <a:extLst>
              <a:ext uri="{FF2B5EF4-FFF2-40B4-BE49-F238E27FC236}">
                <a16:creationId xmlns:a16="http://schemas.microsoft.com/office/drawing/2014/main" id="{F60EBA13-FF58-4B79-9729-5A5B0FEE80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0593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線コネクタ 2">
            <a:extLst>
              <a:ext uri="{FF2B5EF4-FFF2-40B4-BE49-F238E27FC236}">
                <a16:creationId xmlns:a16="http://schemas.microsoft.com/office/drawing/2014/main" id="{AC91C6D2-D0D4-4364-9762-CA0E0880AC77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9">
            <a:extLst>
              <a:ext uri="{FF2B5EF4-FFF2-40B4-BE49-F238E27FC236}">
                <a16:creationId xmlns:a16="http://schemas.microsoft.com/office/drawing/2014/main" id="{D311ADEF-25CF-4207-8D9F-B1FBCD77361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10">
              <a:extLst>
                <a:ext uri="{FF2B5EF4-FFF2-40B4-BE49-F238E27FC236}">
                  <a16:creationId xmlns:a16="http://schemas.microsoft.com/office/drawing/2014/main" id="{D78B968F-1DAE-4D6A-AC16-2C81BC8C791E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BBABD045-0896-4682-A3D4-8E8EF4599A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日付プレースホルダー 4">
            <a:extLst>
              <a:ext uri="{FF2B5EF4-FFF2-40B4-BE49-F238E27FC236}">
                <a16:creationId xmlns:a16="http://schemas.microsoft.com/office/drawing/2014/main" id="{A5397F60-2855-4FF2-BAAF-F15C7C586F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296EE672-7823-45CD-8573-B7C6A601A5FE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10" name="スライド番号プレースホルダー 6">
            <a:extLst>
              <a:ext uri="{FF2B5EF4-FFF2-40B4-BE49-F238E27FC236}">
                <a16:creationId xmlns:a16="http://schemas.microsoft.com/office/drawing/2014/main" id="{59CB4DE9-34CE-43F0-AA68-18B7A78741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B9081E7-3F1F-4894-AC92-9C5215993FA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1" name="フッター プレースホルダー 4">
            <a:extLst>
              <a:ext uri="{FF2B5EF4-FFF2-40B4-BE49-F238E27FC236}">
                <a16:creationId xmlns:a16="http://schemas.microsoft.com/office/drawing/2014/main" id="{803204F7-69FF-47CD-9E3A-2EEC4917325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0671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2">
            <a:extLst>
              <a:ext uri="{FF2B5EF4-FFF2-40B4-BE49-F238E27FC236}">
                <a16:creationId xmlns:a16="http://schemas.microsoft.com/office/drawing/2014/main" id="{558049BF-1E66-41D3-85A8-B3348609530B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9">
            <a:extLst>
              <a:ext uri="{FF2B5EF4-FFF2-40B4-BE49-F238E27FC236}">
                <a16:creationId xmlns:a16="http://schemas.microsoft.com/office/drawing/2014/main" id="{20ECAC70-596D-4AA8-A9BB-7B7D95B4471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6" name="正方形/長方形 10">
              <a:extLst>
                <a:ext uri="{FF2B5EF4-FFF2-40B4-BE49-F238E27FC236}">
                  <a16:creationId xmlns:a16="http://schemas.microsoft.com/office/drawing/2014/main" id="{09729E4B-4CFB-4431-B967-F119C4FBA1C2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F8AB39F3-085E-4DA0-936F-5CCC281BD8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" name="日付プレースホルダー 3">
            <a:extLst>
              <a:ext uri="{FF2B5EF4-FFF2-40B4-BE49-F238E27FC236}">
                <a16:creationId xmlns:a16="http://schemas.microsoft.com/office/drawing/2014/main" id="{F907073C-44AA-4008-83A6-812C6C1192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DBE7A907-CB81-4113-9BB2-551483029BC5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5610D811-36E7-42CD-9DD6-77FCD492E0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E2CE929-D2F4-4615-AAF4-0B8B31813AE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E4BFBFFE-B191-421C-B478-92E5350EF06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3918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コネクタ 2">
            <a:extLst>
              <a:ext uri="{FF2B5EF4-FFF2-40B4-BE49-F238E27FC236}">
                <a16:creationId xmlns:a16="http://schemas.microsoft.com/office/drawing/2014/main" id="{3A8680E5-B1FC-40CC-B500-ED813836B7FD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グループ化 9">
            <a:extLst>
              <a:ext uri="{FF2B5EF4-FFF2-40B4-BE49-F238E27FC236}">
                <a16:creationId xmlns:a16="http://schemas.microsoft.com/office/drawing/2014/main" id="{AC161434-AA78-4B2E-9440-72F662E937A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6" name="正方形/長方形 10">
              <a:extLst>
                <a:ext uri="{FF2B5EF4-FFF2-40B4-BE49-F238E27FC236}">
                  <a16:creationId xmlns:a16="http://schemas.microsoft.com/office/drawing/2014/main" id="{511E74CD-A51F-4BA3-8F7A-EF64D06A473E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8EF736C2-B67C-484B-9C34-8669CEFB8A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" name="日付プレースホルダー 3">
            <a:extLst>
              <a:ext uri="{FF2B5EF4-FFF2-40B4-BE49-F238E27FC236}">
                <a16:creationId xmlns:a16="http://schemas.microsoft.com/office/drawing/2014/main" id="{38F3B029-7B4E-45DD-968F-4DE08E4E46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b="0">
                <a:solidFill>
                  <a:srgbClr val="000000"/>
                </a:solidFill>
                <a:latin typeface="Arial" pitchFamily="34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D72DA82C-BC70-4B42-A4CD-B0E92E38C3ED}" type="datetime1">
              <a:rPr lang="ja-JP" altLang="en-US"/>
              <a:pPr>
                <a:defRPr/>
              </a:pPr>
              <a:t>2025/3/10</a:t>
            </a:fld>
            <a:endParaRPr lang="en-US" altLang="ja-JP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354E12B9-A2E4-451E-BCCC-3E2AA3D6E7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7AE196-49E7-4260-8977-33BD379D04E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0" name="フッター プレースホルダー 4">
            <a:extLst>
              <a:ext uri="{FF2B5EF4-FFF2-40B4-BE49-F238E27FC236}">
                <a16:creationId xmlns:a16="http://schemas.microsoft.com/office/drawing/2014/main" id="{E8AFA6DB-8B50-4A71-A412-A13ACBD4680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5867400" y="6642100"/>
            <a:ext cx="3457575" cy="21590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 altLang="ja-JP"/>
              <a:t>Copyright (C) 2012 EBA JAPAN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40627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538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4605BA2-64A0-443A-98CF-EBD4C6655A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F02680B-B3FE-4C6B-8ED7-1D93D9A6B2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8592C2D-14AE-4BA0-9460-C8377B058B7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505200" y="6600825"/>
            <a:ext cx="213360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200" b="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DBA4271C-9809-42DC-B30B-E0639FAB336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B2BC966D-E2B0-4008-B2A6-818B567FAB88}"/>
              </a:ext>
            </a:extLst>
          </p:cNvPr>
          <p:cNvCxnSpPr/>
          <p:nvPr/>
        </p:nvCxnSpPr>
        <p:spPr>
          <a:xfrm>
            <a:off x="0" y="659765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9">
            <a:extLst>
              <a:ext uri="{FF2B5EF4-FFF2-40B4-BE49-F238E27FC236}">
                <a16:creationId xmlns:a16="http://schemas.microsoft.com/office/drawing/2014/main" id="{6C8C2D5C-105D-4A37-AFE7-319530C34C8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ED0F4966-E657-4332-9F5E-62E19AD85A82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 b="0">
                <a:solidFill>
                  <a:srgbClr val="FFFFFF"/>
                </a:solidFill>
              </a:endParaRPr>
            </a:p>
          </p:txBody>
        </p:sp>
        <p:pic>
          <p:nvPicPr>
            <p:cNvPr id="1034" name="Picture 5">
              <a:extLst>
                <a:ext uri="{FF2B5EF4-FFF2-40B4-BE49-F238E27FC236}">
                  <a16:creationId xmlns:a16="http://schemas.microsoft.com/office/drawing/2014/main" id="{4C678A22-D063-45DE-8340-4EBC1F513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フッター プレースホルダー 4">
            <a:extLst>
              <a:ext uri="{FF2B5EF4-FFF2-40B4-BE49-F238E27FC236}">
                <a16:creationId xmlns:a16="http://schemas.microsoft.com/office/drawing/2014/main" id="{ACC2C796-B601-416B-8512-9D9B57B021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auto">
          <a:xfrm>
            <a:off x="4067175" y="4724400"/>
            <a:ext cx="3419475" cy="215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000" b="0">
                <a:solidFill>
                  <a:srgbClr val="000000"/>
                </a:solidFill>
                <a:latin typeface="Arial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4" name="スライド番号プレースホルダー 5">
            <a:extLst>
              <a:ext uri="{FF2B5EF4-FFF2-40B4-BE49-F238E27FC236}">
                <a16:creationId xmlns:a16="http://schemas.microsoft.com/office/drawing/2014/main" id="{E6E683F3-A031-4C85-A555-08F5E8AC87B4}"/>
              </a:ext>
            </a:extLst>
          </p:cNvPr>
          <p:cNvSpPr>
            <a:spLocks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6C9926D-8889-47CE-B979-32D35A025FA4}" type="slidenum">
              <a:rPr kumimoji="0" lang="en-US" altLang="ja-JP" sz="1200" b="0" smtClean="0">
                <a:solidFill>
                  <a:srgbClr val="000000"/>
                </a:solidFill>
              </a:rPr>
              <a:pPr algn="ctr" eaLnBrk="1" hangingPunct="1">
                <a:defRPr/>
              </a:pPr>
              <a:t>‹#›</a:t>
            </a:fld>
            <a:endParaRPr kumimoji="0" lang="en-US" altLang="ja-JP" sz="1200" b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14" r:id="rId1"/>
    <p:sldLayoutId id="2147486615" r:id="rId2"/>
    <p:sldLayoutId id="2147486616" r:id="rId3"/>
    <p:sldLayoutId id="2147486617" r:id="rId4"/>
    <p:sldLayoutId id="2147486618" r:id="rId5"/>
    <p:sldLayoutId id="2147486619" r:id="rId6"/>
    <p:sldLayoutId id="2147486620" r:id="rId7"/>
    <p:sldLayoutId id="2147486621" r:id="rId8"/>
    <p:sldLayoutId id="2147486622" r:id="rId9"/>
    <p:sldLayoutId id="2147486623" r:id="rId10"/>
    <p:sldLayoutId id="2147486624" r:id="rId11"/>
    <p:sldLayoutId id="2147486625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33.jpeg"/><Relationship Id="rId18" Type="http://schemas.openxmlformats.org/officeDocument/2006/relationships/image" Target="../media/image17.png"/><Relationship Id="rId3" Type="http://schemas.openxmlformats.org/officeDocument/2006/relationships/image" Target="../media/image16.png"/><Relationship Id="rId7" Type="http://schemas.openxmlformats.org/officeDocument/2006/relationships/image" Target="../media/image5.png"/><Relationship Id="rId12" Type="http://schemas.openxmlformats.org/officeDocument/2006/relationships/image" Target="../media/image12.jpe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11" Type="http://schemas.openxmlformats.org/officeDocument/2006/relationships/image" Target="../media/image32.jpeg"/><Relationship Id="rId5" Type="http://schemas.openxmlformats.org/officeDocument/2006/relationships/image" Target="../media/image11.png"/><Relationship Id="rId15" Type="http://schemas.openxmlformats.org/officeDocument/2006/relationships/image" Target="../media/image9.png"/><Relationship Id="rId10" Type="http://schemas.openxmlformats.org/officeDocument/2006/relationships/image" Target="../media/image7.jpeg"/><Relationship Id="rId4" Type="http://schemas.openxmlformats.org/officeDocument/2006/relationships/image" Target="../media/image14.png"/><Relationship Id="rId9" Type="http://schemas.openxmlformats.org/officeDocument/2006/relationships/image" Target="../media/image4.png"/><Relationship Id="rId1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20.png"/><Relationship Id="rId3" Type="http://schemas.openxmlformats.org/officeDocument/2006/relationships/image" Target="../media/image30.png"/><Relationship Id="rId7" Type="http://schemas.openxmlformats.org/officeDocument/2006/relationships/image" Target="../media/image19.png"/><Relationship Id="rId12" Type="http://schemas.openxmlformats.org/officeDocument/2006/relationships/image" Target="../media/image29.jpe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4.png"/><Relationship Id="rId15" Type="http://schemas.openxmlformats.org/officeDocument/2006/relationships/image" Target="../media/image25.png"/><Relationship Id="rId10" Type="http://schemas.openxmlformats.org/officeDocument/2006/relationships/image" Target="../media/image21.jpeg"/><Relationship Id="rId4" Type="http://schemas.openxmlformats.org/officeDocument/2006/relationships/image" Target="../media/image27.png"/><Relationship Id="rId9" Type="http://schemas.openxmlformats.org/officeDocument/2006/relationships/image" Target="../media/image4.png"/><Relationship Id="rId1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グループ化 7">
            <a:extLst>
              <a:ext uri="{FF2B5EF4-FFF2-40B4-BE49-F238E27FC236}">
                <a16:creationId xmlns:a16="http://schemas.microsoft.com/office/drawing/2014/main" id="{7F567133-3435-7706-EEE4-EB3FD79CB43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3BE3C6FB-D289-84EC-0092-8E578DD4DB04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6164" name="Picture 5">
              <a:extLst>
                <a:ext uri="{FF2B5EF4-FFF2-40B4-BE49-F238E27FC236}">
                  <a16:creationId xmlns:a16="http://schemas.microsoft.com/office/drawing/2014/main" id="{491AC8E4-D987-A623-D914-4ABB32E858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5FC9C90-77E4-AD53-FD46-40BA7D8D409A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6" name="Text Box 17">
            <a:extLst>
              <a:ext uri="{FF2B5EF4-FFF2-40B4-BE49-F238E27FC236}">
                <a16:creationId xmlns:a16="http://schemas.microsoft.com/office/drawing/2014/main" id="{739A87A5-8761-4248-3235-E69DFDCF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5087" y="2924944"/>
            <a:ext cx="423385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4000" b="0" dirty="0"/>
              <a:t>計測報告書</a:t>
            </a:r>
            <a:endParaRPr lang="en-US" altLang="ja-JP" sz="4000" b="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b="0" dirty="0"/>
              <a:t>【2025</a:t>
            </a:r>
            <a:r>
              <a:rPr lang="ja-JP" altLang="en-US" sz="4000" b="0" dirty="0"/>
              <a:t>年</a:t>
            </a:r>
            <a:r>
              <a:rPr lang="en-US" altLang="ja-JP" sz="4000" b="0" dirty="0"/>
              <a:t>3</a:t>
            </a:r>
            <a:r>
              <a:rPr lang="ja-JP" altLang="en-US" sz="4000" b="0" dirty="0"/>
              <a:t>月</a:t>
            </a:r>
            <a:r>
              <a:rPr lang="en-US" altLang="ja-JP" sz="4000" b="0" dirty="0"/>
              <a:t>10</a:t>
            </a:r>
            <a:r>
              <a:rPr lang="ja-JP" altLang="en-US" sz="4000" b="0" dirty="0"/>
              <a:t>日</a:t>
            </a:r>
            <a:r>
              <a:rPr lang="en-US" altLang="ja-JP" sz="4000" b="0" dirty="0"/>
              <a:t>】</a:t>
            </a:r>
          </a:p>
        </p:txBody>
      </p:sp>
      <p:sp>
        <p:nvSpPr>
          <p:cNvPr id="6157" name="スライド番号プレースホルダー 2">
            <a:extLst>
              <a:ext uri="{FF2B5EF4-FFF2-40B4-BE49-F238E27FC236}">
                <a16:creationId xmlns:a16="http://schemas.microsoft.com/office/drawing/2014/main" id="{9147DBB2-3000-648D-8262-6FA4E7BA9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BC59A7B4-007A-4335-BC83-76B40634DBF1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kumimoji="0" lang="en-US" altLang="ja-JP" sz="1200" b="0"/>
          </a:p>
        </p:txBody>
      </p:sp>
      <p:sp>
        <p:nvSpPr>
          <p:cNvPr id="6159" name="フッター プレースホルダー 4">
            <a:extLst>
              <a:ext uri="{FF2B5EF4-FFF2-40B4-BE49-F238E27FC236}">
                <a16:creationId xmlns:a16="http://schemas.microsoft.com/office/drawing/2014/main" id="{4CC0F0A3-3D40-9C9A-19A1-B2E08D76CF25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6160" name="グループ化 10">
            <a:extLst>
              <a:ext uri="{FF2B5EF4-FFF2-40B4-BE49-F238E27FC236}">
                <a16:creationId xmlns:a16="http://schemas.microsoft.com/office/drawing/2014/main" id="{786D0A17-39DB-20C6-D88F-866AFEA7B468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6161" name="図 11">
              <a:extLst>
                <a:ext uri="{FF2B5EF4-FFF2-40B4-BE49-F238E27FC236}">
                  <a16:creationId xmlns:a16="http://schemas.microsoft.com/office/drawing/2014/main" id="{2E19AD5F-931E-28F7-A812-8C7D527A94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2" name="テキスト ボックス 12">
              <a:extLst>
                <a:ext uri="{FF2B5EF4-FFF2-40B4-BE49-F238E27FC236}">
                  <a16:creationId xmlns:a16="http://schemas.microsoft.com/office/drawing/2014/main" id="{7B288EAF-F943-6DBE-817A-D58AC51547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2" name="Text Box 17">
            <a:extLst>
              <a:ext uri="{FF2B5EF4-FFF2-40B4-BE49-F238E27FC236}">
                <a16:creationId xmlns:a16="http://schemas.microsoft.com/office/drawing/2014/main" id="{2AF5B3BB-45B1-111B-14E9-26EAC8FA2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0" y="751781"/>
            <a:ext cx="600677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 東京電力パワーグリッド株式会社　様</a:t>
            </a:r>
            <a:endParaRPr lang="en-US" altLang="ja-JP" sz="2800" b="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/>
              <a:t>株式会社 東設土木コンサルタント　様</a:t>
            </a:r>
          </a:p>
        </p:txBody>
      </p:sp>
      <p:sp>
        <p:nvSpPr>
          <p:cNvPr id="3" name="Text Box 17">
            <a:extLst>
              <a:ext uri="{FF2B5EF4-FFF2-40B4-BE49-F238E27FC236}">
                <a16:creationId xmlns:a16="http://schemas.microsoft.com/office/drawing/2014/main" id="{781831B5-163D-5681-84DD-52EFCDA64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5593" y="4729118"/>
            <a:ext cx="32528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400" b="0" dirty="0"/>
              <a:t>エバ・ジャパン株式会社</a:t>
            </a:r>
            <a:endParaRPr lang="en-US" altLang="ja-JP" sz="2400" b="0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71AC8C8-6D72-97DB-0BC1-E9FC07BF5BE9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1CAD2-CAB3-CE0C-4BE5-CC351F13E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グループ化 7">
            <a:extLst>
              <a:ext uri="{FF2B5EF4-FFF2-40B4-BE49-F238E27FC236}">
                <a16:creationId xmlns:a16="http://schemas.microsoft.com/office/drawing/2014/main" id="{2B26AA63-0CF3-6CF1-C6B5-D3DB4996FA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2C1B5FAA-13C5-FEB4-20CC-770E64327CF2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24585" name="Picture 5" descr="http://www.ebajapan.jp/img/earth-blessing-agent.jpg">
              <a:extLst>
                <a:ext uri="{FF2B5EF4-FFF2-40B4-BE49-F238E27FC236}">
                  <a16:creationId xmlns:a16="http://schemas.microsoft.com/office/drawing/2014/main" id="{19E7137C-B89C-D6E8-3C39-4F0C051D8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79" name="テキスト ボックス 38">
            <a:extLst>
              <a:ext uri="{FF2B5EF4-FFF2-40B4-BE49-F238E27FC236}">
                <a16:creationId xmlns:a16="http://schemas.microsoft.com/office/drawing/2014/main" id="{1F0E9D4A-E30F-1C3D-1F72-9E3E06C69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700" y="2492896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48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解析結果</a:t>
            </a:r>
            <a:endParaRPr lang="en-US" altLang="ja-JP" sz="48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48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（アルゴリズム修正後）</a:t>
            </a:r>
            <a:endParaRPr lang="en-US" altLang="ja-JP" sz="48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（前回同様の解析手法を用いて、</a:t>
            </a:r>
            <a:endParaRPr lang="en-US" altLang="ja-JP" sz="24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塩分濃度に相間のある波長を探索し、</a:t>
            </a:r>
            <a:endParaRPr lang="en-US" altLang="ja-JP" sz="24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その波長のみを使用したアルゴリズム</a:t>
            </a:r>
            <a:endParaRPr lang="en-US" altLang="ja-JP" sz="24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24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にて解析した結果）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8041CC2-F256-09ED-78B8-F990A7EAD427}"/>
              </a:ext>
            </a:extLst>
          </p:cNvPr>
          <p:cNvSpPr/>
          <p:nvPr/>
        </p:nvSpPr>
        <p:spPr>
          <a:xfrm>
            <a:off x="4427538" y="6623050"/>
            <a:ext cx="360362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4581" name="スライド番号プレースホルダー 2">
            <a:extLst>
              <a:ext uri="{FF2B5EF4-FFF2-40B4-BE49-F238E27FC236}">
                <a16:creationId xmlns:a16="http://schemas.microsoft.com/office/drawing/2014/main" id="{AEFA20F9-78C8-A5C1-9F83-9C137CA84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9B8F06C2-DA79-437D-ADEA-81401BD524C1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kumimoji="0" lang="en-US" altLang="ja-JP" sz="1200" b="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6D0FF0C-A2C5-2482-D0BF-C08B72D85275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1B914B95-6FF9-E32B-0FA1-878885BFA308}"/>
              </a:ext>
            </a:extLst>
          </p:cNvPr>
          <p:cNvSpPr txBox="1">
            <a:spLocks/>
          </p:cNvSpPr>
          <p:nvPr/>
        </p:nvSpPr>
        <p:spPr>
          <a:xfrm>
            <a:off x="6253163" y="6642100"/>
            <a:ext cx="2890837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  <a:endParaRPr kumimoji="0" lang="en-US" altLang="ja-JP" sz="1000" b="0" dirty="0"/>
          </a:p>
        </p:txBody>
      </p:sp>
      <p:grpSp>
        <p:nvGrpSpPr>
          <p:cNvPr id="13" name="グループ化 10">
            <a:extLst>
              <a:ext uri="{FF2B5EF4-FFF2-40B4-BE49-F238E27FC236}">
                <a16:creationId xmlns:a16="http://schemas.microsoft.com/office/drawing/2014/main" id="{2840277F-3E24-2650-C80D-E164E019DB4F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14" name="図 11">
              <a:extLst>
                <a:ext uri="{FF2B5EF4-FFF2-40B4-BE49-F238E27FC236}">
                  <a16:creationId xmlns:a16="http://schemas.microsoft.com/office/drawing/2014/main" id="{983C79A6-02A1-60D1-20F5-64C37FAE8B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テキスト ボックス 12">
              <a:extLst>
                <a:ext uri="{FF2B5EF4-FFF2-40B4-BE49-F238E27FC236}">
                  <a16:creationId xmlns:a16="http://schemas.microsoft.com/office/drawing/2014/main" id="{13318A64-1E72-4DAD-38E3-92B088867A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 dirty="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16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777D1-28C1-8A1B-B25E-FE9BAFA01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グループ化 7">
            <a:extLst>
              <a:ext uri="{FF2B5EF4-FFF2-40B4-BE49-F238E27FC236}">
                <a16:creationId xmlns:a16="http://schemas.microsoft.com/office/drawing/2014/main" id="{6EC88BDF-9834-FD79-EAAD-39BC3004663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190FAF3C-8E94-0CDE-D41E-09FF9E3507E6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24585" name="Picture 5" descr="http://www.ebajapan.jp/img/earth-blessing-agent.jpg">
              <a:extLst>
                <a:ext uri="{FF2B5EF4-FFF2-40B4-BE49-F238E27FC236}">
                  <a16:creationId xmlns:a16="http://schemas.microsoft.com/office/drawing/2014/main" id="{885328F4-9B53-6F86-627F-88CA322DA2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3027424-04F7-A642-541C-3F94B9042AC5}"/>
              </a:ext>
            </a:extLst>
          </p:cNvPr>
          <p:cNvSpPr/>
          <p:nvPr/>
        </p:nvSpPr>
        <p:spPr>
          <a:xfrm>
            <a:off x="4427538" y="6623050"/>
            <a:ext cx="360362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4581" name="スライド番号プレースホルダー 2">
            <a:extLst>
              <a:ext uri="{FF2B5EF4-FFF2-40B4-BE49-F238E27FC236}">
                <a16:creationId xmlns:a16="http://schemas.microsoft.com/office/drawing/2014/main" id="{181DA34A-6AF6-D665-E201-24EE1A146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9B8F06C2-DA79-437D-ADEA-81401BD524C1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kumimoji="0" lang="en-US" altLang="ja-JP" sz="1200" b="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E4A8AC0-0938-1C31-2A7F-1F7191ADBBB9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C1836117-6A70-6CC7-9BF5-66ED6576D135}"/>
              </a:ext>
            </a:extLst>
          </p:cNvPr>
          <p:cNvSpPr txBox="1">
            <a:spLocks/>
          </p:cNvSpPr>
          <p:nvPr/>
        </p:nvSpPr>
        <p:spPr>
          <a:xfrm>
            <a:off x="6253163" y="6642100"/>
            <a:ext cx="2890837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  <a:endParaRPr kumimoji="0" lang="en-US" altLang="ja-JP" sz="1000" b="0" dirty="0"/>
          </a:p>
        </p:txBody>
      </p:sp>
      <p:grpSp>
        <p:nvGrpSpPr>
          <p:cNvPr id="13" name="グループ化 10">
            <a:extLst>
              <a:ext uri="{FF2B5EF4-FFF2-40B4-BE49-F238E27FC236}">
                <a16:creationId xmlns:a16="http://schemas.microsoft.com/office/drawing/2014/main" id="{C8578D5D-B41F-CB4E-F66F-3265E1A2CF3C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14" name="図 11">
              <a:extLst>
                <a:ext uri="{FF2B5EF4-FFF2-40B4-BE49-F238E27FC236}">
                  <a16:creationId xmlns:a16="http://schemas.microsoft.com/office/drawing/2014/main" id="{9918DCBD-0F3D-876B-7BB8-92266A3B90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テキスト ボックス 12">
              <a:extLst>
                <a:ext uri="{FF2B5EF4-FFF2-40B4-BE49-F238E27FC236}">
                  <a16:creationId xmlns:a16="http://schemas.microsoft.com/office/drawing/2014/main" id="{57450090-ACE6-6141-07B6-1508AC0CCC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 dirty="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3" name="テキスト ボックス 38">
            <a:extLst>
              <a:ext uri="{FF2B5EF4-FFF2-40B4-BE49-F238E27FC236}">
                <a16:creationId xmlns:a16="http://schemas.microsoft.com/office/drawing/2014/main" id="{469B7FE2-4B80-FFB4-8523-5C8CED1FD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700" y="3013869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48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豊洲埠頭</a:t>
            </a:r>
            <a:endParaRPr lang="en-US" altLang="ja-JP" sz="48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7825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C9BE70E-6B34-EE36-4333-96DA9DEFA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6" t="6266" r="3915" b="6089"/>
          <a:stretch/>
        </p:blipFill>
        <p:spPr>
          <a:xfrm>
            <a:off x="4904038" y="1196694"/>
            <a:ext cx="3744415" cy="2600016"/>
          </a:xfrm>
          <a:prstGeom prst="rect">
            <a:avLst/>
          </a:prstGeom>
        </p:spPr>
      </p:pic>
      <p:grpSp>
        <p:nvGrpSpPr>
          <p:cNvPr id="5122" name="グループ化 7">
            <a:extLst>
              <a:ext uri="{FF2B5EF4-FFF2-40B4-BE49-F238E27FC236}">
                <a16:creationId xmlns:a16="http://schemas.microsoft.com/office/drawing/2014/main" id="{3327D091-5DBD-6A54-B5C9-0F0EBA764BA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CB5B37F-C49B-87FE-253D-D615C046852B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5144" name="Picture 5">
              <a:extLst>
                <a:ext uri="{FF2B5EF4-FFF2-40B4-BE49-F238E27FC236}">
                  <a16:creationId xmlns:a16="http://schemas.microsoft.com/office/drawing/2014/main" id="{8AF0E152-3ECE-2B6F-4DEB-634F533AC4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E593ACE-FFB3-EB32-CB0C-FC695F21172F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テキスト ボックス 6">
            <a:extLst>
              <a:ext uri="{FF2B5EF4-FFF2-40B4-BE49-F238E27FC236}">
                <a16:creationId xmlns:a16="http://schemas.microsoft.com/office/drawing/2014/main" id="{671CB0BE-FBBA-97F3-9CF9-AA8A4140D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456" y="90488"/>
            <a:ext cx="126509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>
                <a:solidFill>
                  <a:schemeClr val="bg1"/>
                </a:solidFill>
              </a:rPr>
              <a:t>No.1-2</a:t>
            </a:r>
            <a:endParaRPr lang="ja-JP" altLang="en-US" sz="2800" b="0" dirty="0">
              <a:solidFill>
                <a:schemeClr val="bg1"/>
              </a:solidFill>
            </a:endParaRPr>
          </a:p>
        </p:txBody>
      </p:sp>
      <p:sp>
        <p:nvSpPr>
          <p:cNvPr id="5137" name="スライド番号プレースホルダー 2">
            <a:extLst>
              <a:ext uri="{FF2B5EF4-FFF2-40B4-BE49-F238E27FC236}">
                <a16:creationId xmlns:a16="http://schemas.microsoft.com/office/drawing/2014/main" id="{EB300484-477A-5DE4-C39B-5266EC079E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AAE94F9-CB1F-4F56-B196-38E40797D7F4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kumimoji="0" lang="en-US" altLang="ja-JP" sz="1200" b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6E9761BE-510D-E7B5-3314-E392D6CBAC29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5139" name="フッター プレースホルダー 4">
            <a:extLst>
              <a:ext uri="{FF2B5EF4-FFF2-40B4-BE49-F238E27FC236}">
                <a16:creationId xmlns:a16="http://schemas.microsoft.com/office/drawing/2014/main" id="{B2CA13C2-E9CD-F739-D23D-368443B1E711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5140" name="グループ化 10">
            <a:extLst>
              <a:ext uri="{FF2B5EF4-FFF2-40B4-BE49-F238E27FC236}">
                <a16:creationId xmlns:a16="http://schemas.microsoft.com/office/drawing/2014/main" id="{30291937-F872-F84D-B21E-B67386DBBB45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5141" name="図 11">
              <a:extLst>
                <a:ext uri="{FF2B5EF4-FFF2-40B4-BE49-F238E27FC236}">
                  <a16:creationId xmlns:a16="http://schemas.microsoft.com/office/drawing/2014/main" id="{CF46D321-3C04-C1AC-2208-7A1F0CAC1C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テキスト ボックス 12">
              <a:extLst>
                <a:ext uri="{FF2B5EF4-FFF2-40B4-BE49-F238E27FC236}">
                  <a16:creationId xmlns:a16="http://schemas.microsoft.com/office/drawing/2014/main" id="{800D5722-97D5-7723-9448-F3A9ED078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395FA34-9CF9-AB89-27C9-98A4605DE55D}"/>
              </a:ext>
            </a:extLst>
          </p:cNvPr>
          <p:cNvSpPr/>
          <p:nvPr/>
        </p:nvSpPr>
        <p:spPr>
          <a:xfrm>
            <a:off x="7407095" y="4096702"/>
            <a:ext cx="954601" cy="198814"/>
          </a:xfrm>
          <a:prstGeom prst="rect">
            <a:avLst/>
          </a:prstGeom>
          <a:gradFill flip="none" rotWithShape="1">
            <a:gsLst>
              <a:gs pos="2655">
                <a:schemeClr val="tx1"/>
              </a:gs>
              <a:gs pos="18000">
                <a:srgbClr val="0000FF"/>
              </a:gs>
              <a:gs pos="52000">
                <a:srgbClr val="00FF00"/>
              </a:gs>
              <a:gs pos="75000">
                <a:srgbClr val="FFC0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CAD9D84-42ED-B31E-D6CC-C7FE4096EA71}"/>
              </a:ext>
            </a:extLst>
          </p:cNvPr>
          <p:cNvSpPr txBox="1"/>
          <p:nvPr/>
        </p:nvSpPr>
        <p:spPr>
          <a:xfrm>
            <a:off x="7118200" y="4071004"/>
            <a:ext cx="33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</a:t>
            </a:r>
            <a:endParaRPr kumimoji="1" lang="ja-JP" altLang="en-US" sz="12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E12FCB9-56B0-C2BA-42B9-BE2DF00D3641}"/>
              </a:ext>
            </a:extLst>
          </p:cNvPr>
          <p:cNvSpPr txBox="1"/>
          <p:nvPr/>
        </p:nvSpPr>
        <p:spPr>
          <a:xfrm>
            <a:off x="8326237" y="4057610"/>
            <a:ext cx="37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30</a:t>
            </a:r>
            <a:endParaRPr kumimoji="1" lang="ja-JP" altLang="en-US" sz="12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31D977D-0D4D-8802-AAC2-6B156299B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6561" y="4483859"/>
            <a:ext cx="4630877" cy="182134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088A1F2-5257-DC14-438B-058698B8ADD2}"/>
              </a:ext>
            </a:extLst>
          </p:cNvPr>
          <p:cNvSpPr txBox="1"/>
          <p:nvPr/>
        </p:nvSpPr>
        <p:spPr>
          <a:xfrm>
            <a:off x="2000081" y="3920500"/>
            <a:ext cx="527241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1400" dirty="0"/>
              <a:t>蛍光</a:t>
            </a:r>
            <a:r>
              <a:rPr kumimoji="1" lang="en-US" altLang="ja-JP" sz="1400" dirty="0"/>
              <a:t>X</a:t>
            </a:r>
            <a:r>
              <a:rPr kumimoji="1" lang="ja-JP" altLang="en-US" sz="1400" dirty="0"/>
              <a:t>線測定値（</a:t>
            </a:r>
            <a:r>
              <a:rPr lang="ja-JP" altLang="en-US" sz="1400" dirty="0"/>
              <a:t>東京電設様作成資料</a:t>
            </a:r>
            <a:endParaRPr lang="en-US" altLang="ja-JP" sz="1400" dirty="0"/>
          </a:p>
          <a:p>
            <a:pPr algn="ctr"/>
            <a:r>
              <a:rPr lang="ja-JP" altLang="en-US" sz="1400" dirty="0"/>
              <a:t>「</a:t>
            </a:r>
            <a:r>
              <a:rPr lang="en-US" altLang="ja-JP" sz="1400" dirty="0"/>
              <a:t>2024</a:t>
            </a:r>
            <a:r>
              <a:rPr lang="ja-JP" altLang="en-US" sz="1400" dirty="0"/>
              <a:t>年度 報告書」より抜粋。次ページ以降、同様。</a:t>
            </a:r>
            <a:r>
              <a:rPr kumimoji="1" lang="ja-JP" altLang="en-US" sz="1400" dirty="0"/>
              <a:t>）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C411375D-AE76-B2D2-CEC4-8963721FA5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0" t="20014" r="51327" b="21422"/>
          <a:stretch/>
        </p:blipFill>
        <p:spPr>
          <a:xfrm rot="5400000">
            <a:off x="1067748" y="624494"/>
            <a:ext cx="2600015" cy="374441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DB4C53C-461E-80F8-6E45-6210FB79A5AC}"/>
              </a:ext>
            </a:extLst>
          </p:cNvPr>
          <p:cNvSpPr txBox="1"/>
          <p:nvPr/>
        </p:nvSpPr>
        <p:spPr>
          <a:xfrm>
            <a:off x="5625384" y="752224"/>
            <a:ext cx="2259012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スペクトル解析画像</a:t>
            </a: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383833F-6F88-6350-F67E-D210FA86AB40}"/>
              </a:ext>
            </a:extLst>
          </p:cNvPr>
          <p:cNvSpPr txBox="1"/>
          <p:nvPr/>
        </p:nvSpPr>
        <p:spPr>
          <a:xfrm>
            <a:off x="1647676" y="755412"/>
            <a:ext cx="14401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デジカメ画像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339C3C-FFC6-92E8-5EB3-616B9985B939}"/>
              </a:ext>
            </a:extLst>
          </p:cNvPr>
          <p:cNvSpPr txBox="1"/>
          <p:nvPr/>
        </p:nvSpPr>
        <p:spPr>
          <a:xfrm>
            <a:off x="7472404" y="3835801"/>
            <a:ext cx="82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塩分濃度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6AD01A8-A90C-79B8-A21C-E529D18F98DE}"/>
              </a:ext>
            </a:extLst>
          </p:cNvPr>
          <p:cNvSpPr/>
          <p:nvPr/>
        </p:nvSpPr>
        <p:spPr>
          <a:xfrm>
            <a:off x="5054939" y="1395850"/>
            <a:ext cx="3333485" cy="2341770"/>
          </a:xfrm>
          <a:custGeom>
            <a:avLst/>
            <a:gdLst>
              <a:gd name="connsiteX0" fmla="*/ 0 w 3399902"/>
              <a:gd name="connsiteY0" fmla="*/ 0 h 2215717"/>
              <a:gd name="connsiteX1" fmla="*/ 3399902 w 3399902"/>
              <a:gd name="connsiteY1" fmla="*/ 0 h 2215717"/>
              <a:gd name="connsiteX2" fmla="*/ 3399902 w 3399902"/>
              <a:gd name="connsiteY2" fmla="*/ 2215717 h 2215717"/>
              <a:gd name="connsiteX3" fmla="*/ 0 w 3399902"/>
              <a:gd name="connsiteY3" fmla="*/ 2215717 h 2215717"/>
              <a:gd name="connsiteX4" fmla="*/ 0 w 3399902"/>
              <a:gd name="connsiteY4" fmla="*/ 0 h 2215717"/>
              <a:gd name="connsiteX0" fmla="*/ 171450 w 3399902"/>
              <a:gd name="connsiteY0" fmla="*/ 0 h 2358592"/>
              <a:gd name="connsiteX1" fmla="*/ 3399902 w 3399902"/>
              <a:gd name="connsiteY1" fmla="*/ 142875 h 2358592"/>
              <a:gd name="connsiteX2" fmla="*/ 3399902 w 3399902"/>
              <a:gd name="connsiteY2" fmla="*/ 2358592 h 2358592"/>
              <a:gd name="connsiteX3" fmla="*/ 0 w 3399902"/>
              <a:gd name="connsiteY3" fmla="*/ 2358592 h 2358592"/>
              <a:gd name="connsiteX4" fmla="*/ 171450 w 3399902"/>
              <a:gd name="connsiteY4" fmla="*/ 0 h 2358592"/>
              <a:gd name="connsiteX0" fmla="*/ 171450 w 3399902"/>
              <a:gd name="connsiteY0" fmla="*/ 17145 h 2375737"/>
              <a:gd name="connsiteX1" fmla="*/ 3377042 w 3399902"/>
              <a:gd name="connsiteY1" fmla="*/ 0 h 2375737"/>
              <a:gd name="connsiteX2" fmla="*/ 3399902 w 3399902"/>
              <a:gd name="connsiteY2" fmla="*/ 2375737 h 2375737"/>
              <a:gd name="connsiteX3" fmla="*/ 0 w 3399902"/>
              <a:gd name="connsiteY3" fmla="*/ 2375737 h 2375737"/>
              <a:gd name="connsiteX4" fmla="*/ 171450 w 3399902"/>
              <a:gd name="connsiteY4" fmla="*/ 17145 h 2375737"/>
              <a:gd name="connsiteX0" fmla="*/ 171450 w 3559922"/>
              <a:gd name="connsiteY0" fmla="*/ 17145 h 2421457"/>
              <a:gd name="connsiteX1" fmla="*/ 3377042 w 3559922"/>
              <a:gd name="connsiteY1" fmla="*/ 0 h 2421457"/>
              <a:gd name="connsiteX2" fmla="*/ 3559922 w 3559922"/>
              <a:gd name="connsiteY2" fmla="*/ 2421457 h 2421457"/>
              <a:gd name="connsiteX3" fmla="*/ 0 w 3559922"/>
              <a:gd name="connsiteY3" fmla="*/ 2375737 h 2421457"/>
              <a:gd name="connsiteX4" fmla="*/ 171450 w 3559922"/>
              <a:gd name="connsiteY4" fmla="*/ 17145 h 242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9922" h="2421457">
                <a:moveTo>
                  <a:pt x="171450" y="17145"/>
                </a:moveTo>
                <a:lnTo>
                  <a:pt x="3377042" y="0"/>
                </a:lnTo>
                <a:lnTo>
                  <a:pt x="3559922" y="2421457"/>
                </a:lnTo>
                <a:lnTo>
                  <a:pt x="0" y="2375737"/>
                </a:lnTo>
                <a:lnTo>
                  <a:pt x="171450" y="17145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9215346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4106C-00DF-9128-074C-72C42A361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B07CDFA0-A919-D6BB-E4B0-5A1F4DDED7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2435" r="5039" b="6578"/>
          <a:stretch/>
        </p:blipFill>
        <p:spPr>
          <a:xfrm>
            <a:off x="4904038" y="1185731"/>
            <a:ext cx="3744416" cy="2600016"/>
          </a:xfrm>
          <a:prstGeom prst="rect">
            <a:avLst/>
          </a:prstGeom>
        </p:spPr>
      </p:pic>
      <p:grpSp>
        <p:nvGrpSpPr>
          <p:cNvPr id="5122" name="グループ化 7">
            <a:extLst>
              <a:ext uri="{FF2B5EF4-FFF2-40B4-BE49-F238E27FC236}">
                <a16:creationId xmlns:a16="http://schemas.microsoft.com/office/drawing/2014/main" id="{E31F0C22-0B47-CE78-7DF9-0441C72EEDC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8B163052-BED5-5FFD-0D1E-B851D89B4D86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5144" name="Picture 5">
              <a:extLst>
                <a:ext uri="{FF2B5EF4-FFF2-40B4-BE49-F238E27FC236}">
                  <a16:creationId xmlns:a16="http://schemas.microsoft.com/office/drawing/2014/main" id="{B373F673-3E63-3E32-F677-1415B342D7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F63E8E9-B29B-5A82-5DC1-524154810EB2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テキスト ボックス 6">
            <a:extLst>
              <a:ext uri="{FF2B5EF4-FFF2-40B4-BE49-F238E27FC236}">
                <a16:creationId xmlns:a16="http://schemas.microsoft.com/office/drawing/2014/main" id="{1A6A96C1-6776-DA46-7B81-1BF741FC9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7015" y="90488"/>
            <a:ext cx="13099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>
                <a:solidFill>
                  <a:schemeClr val="bg1"/>
                </a:solidFill>
              </a:rPr>
              <a:t>No.1-3</a:t>
            </a:r>
            <a:endParaRPr lang="ja-JP" altLang="en-US" sz="2800" b="0" dirty="0">
              <a:solidFill>
                <a:schemeClr val="bg1"/>
              </a:solidFill>
            </a:endParaRPr>
          </a:p>
        </p:txBody>
      </p:sp>
      <p:sp>
        <p:nvSpPr>
          <p:cNvPr id="5137" name="スライド番号プレースホルダー 2">
            <a:extLst>
              <a:ext uri="{FF2B5EF4-FFF2-40B4-BE49-F238E27FC236}">
                <a16:creationId xmlns:a16="http://schemas.microsoft.com/office/drawing/2014/main" id="{F614DD11-8F83-F47A-D919-F4E6C65F7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AAE94F9-CB1F-4F56-B196-38E40797D7F4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kumimoji="0" lang="en-US" altLang="ja-JP" sz="1200" b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02EDBE40-EA20-4786-0E3E-F1F6056DFBA2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5139" name="フッター プレースホルダー 4">
            <a:extLst>
              <a:ext uri="{FF2B5EF4-FFF2-40B4-BE49-F238E27FC236}">
                <a16:creationId xmlns:a16="http://schemas.microsoft.com/office/drawing/2014/main" id="{90284F69-40F6-A7C9-8B41-3BE412A97846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5140" name="グループ化 10">
            <a:extLst>
              <a:ext uri="{FF2B5EF4-FFF2-40B4-BE49-F238E27FC236}">
                <a16:creationId xmlns:a16="http://schemas.microsoft.com/office/drawing/2014/main" id="{15410CEA-89F8-25C8-C709-A459046D69C8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5141" name="図 11">
              <a:extLst>
                <a:ext uri="{FF2B5EF4-FFF2-40B4-BE49-F238E27FC236}">
                  <a16:creationId xmlns:a16="http://schemas.microsoft.com/office/drawing/2014/main" id="{0C41DCE6-D211-B8E5-FB53-310E9F2488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テキスト ボックス 12">
              <a:extLst>
                <a:ext uri="{FF2B5EF4-FFF2-40B4-BE49-F238E27FC236}">
                  <a16:creationId xmlns:a16="http://schemas.microsoft.com/office/drawing/2014/main" id="{3BB989F5-0A9E-D482-6984-899D8A2CD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5453CA-5F98-723B-FD70-E3630B7A77BA}"/>
              </a:ext>
            </a:extLst>
          </p:cNvPr>
          <p:cNvSpPr txBox="1"/>
          <p:nvPr/>
        </p:nvSpPr>
        <p:spPr>
          <a:xfrm>
            <a:off x="5625384" y="752224"/>
            <a:ext cx="2259012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スペクトル解析画像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B07569F-04D8-5AC1-AB11-1B1963B5F0F7}"/>
              </a:ext>
            </a:extLst>
          </p:cNvPr>
          <p:cNvSpPr txBox="1"/>
          <p:nvPr/>
        </p:nvSpPr>
        <p:spPr>
          <a:xfrm>
            <a:off x="1647676" y="755412"/>
            <a:ext cx="14401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デジカメ画像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B00C0F4-1F83-D138-52C0-986D8A53A42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14" r="-1"/>
          <a:stretch/>
        </p:blipFill>
        <p:spPr>
          <a:xfrm>
            <a:off x="2267744" y="4483859"/>
            <a:ext cx="4602231" cy="1796113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2299E5D8-5507-282D-47C0-C4CB407BE6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5" t="19695" r="18441" b="18309"/>
          <a:stretch/>
        </p:blipFill>
        <p:spPr>
          <a:xfrm rot="5400000">
            <a:off x="1067748" y="616823"/>
            <a:ext cx="2600014" cy="3744418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FA7EA34-DE26-C2ED-0295-BB20653684FA}"/>
              </a:ext>
            </a:extLst>
          </p:cNvPr>
          <p:cNvSpPr txBox="1"/>
          <p:nvPr/>
        </p:nvSpPr>
        <p:spPr>
          <a:xfrm>
            <a:off x="3139788" y="4096702"/>
            <a:ext cx="285814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1600" dirty="0"/>
              <a:t>蛍光</a:t>
            </a:r>
            <a:r>
              <a:rPr kumimoji="1" lang="en-US" altLang="ja-JP" sz="1600" dirty="0"/>
              <a:t>X</a:t>
            </a:r>
            <a:r>
              <a:rPr kumimoji="1" lang="ja-JP" altLang="en-US" sz="1600" dirty="0"/>
              <a:t>線測定値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1AD54D9-D0F8-BCD1-F293-4BB470301D13}"/>
              </a:ext>
            </a:extLst>
          </p:cNvPr>
          <p:cNvSpPr/>
          <p:nvPr/>
        </p:nvSpPr>
        <p:spPr>
          <a:xfrm>
            <a:off x="5004048" y="1382457"/>
            <a:ext cx="3482428" cy="2297343"/>
          </a:xfrm>
          <a:custGeom>
            <a:avLst/>
            <a:gdLst>
              <a:gd name="connsiteX0" fmla="*/ 0 w 3141578"/>
              <a:gd name="connsiteY0" fmla="*/ 0 h 2215717"/>
              <a:gd name="connsiteX1" fmla="*/ 3141578 w 3141578"/>
              <a:gd name="connsiteY1" fmla="*/ 0 h 2215717"/>
              <a:gd name="connsiteX2" fmla="*/ 3141578 w 3141578"/>
              <a:gd name="connsiteY2" fmla="*/ 2215717 h 2215717"/>
              <a:gd name="connsiteX3" fmla="*/ 0 w 3141578"/>
              <a:gd name="connsiteY3" fmla="*/ 2215717 h 2215717"/>
              <a:gd name="connsiteX4" fmla="*/ 0 w 3141578"/>
              <a:gd name="connsiteY4" fmla="*/ 0 h 2215717"/>
              <a:gd name="connsiteX0" fmla="*/ 161925 w 3303503"/>
              <a:gd name="connsiteY0" fmla="*/ 0 h 2234767"/>
              <a:gd name="connsiteX1" fmla="*/ 3303503 w 3303503"/>
              <a:gd name="connsiteY1" fmla="*/ 0 h 2234767"/>
              <a:gd name="connsiteX2" fmla="*/ 3303503 w 3303503"/>
              <a:gd name="connsiteY2" fmla="*/ 2215717 h 2234767"/>
              <a:gd name="connsiteX3" fmla="*/ 0 w 3303503"/>
              <a:gd name="connsiteY3" fmla="*/ 2234767 h 2234767"/>
              <a:gd name="connsiteX4" fmla="*/ 161925 w 3303503"/>
              <a:gd name="connsiteY4" fmla="*/ 0 h 2234767"/>
              <a:gd name="connsiteX0" fmla="*/ 161925 w 3494003"/>
              <a:gd name="connsiteY0" fmla="*/ 0 h 2320492"/>
              <a:gd name="connsiteX1" fmla="*/ 3303503 w 3494003"/>
              <a:gd name="connsiteY1" fmla="*/ 0 h 2320492"/>
              <a:gd name="connsiteX2" fmla="*/ 3494003 w 3494003"/>
              <a:gd name="connsiteY2" fmla="*/ 2320492 h 2320492"/>
              <a:gd name="connsiteX3" fmla="*/ 0 w 3494003"/>
              <a:gd name="connsiteY3" fmla="*/ 2234767 h 2320492"/>
              <a:gd name="connsiteX4" fmla="*/ 161925 w 3494003"/>
              <a:gd name="connsiteY4" fmla="*/ 0 h 2320492"/>
              <a:gd name="connsiteX0" fmla="*/ 161925 w 3482428"/>
              <a:gd name="connsiteY0" fmla="*/ 0 h 2297343"/>
              <a:gd name="connsiteX1" fmla="*/ 3303503 w 3482428"/>
              <a:gd name="connsiteY1" fmla="*/ 0 h 2297343"/>
              <a:gd name="connsiteX2" fmla="*/ 3482428 w 3482428"/>
              <a:gd name="connsiteY2" fmla="*/ 2297343 h 2297343"/>
              <a:gd name="connsiteX3" fmla="*/ 0 w 3482428"/>
              <a:gd name="connsiteY3" fmla="*/ 2234767 h 2297343"/>
              <a:gd name="connsiteX4" fmla="*/ 161925 w 3482428"/>
              <a:gd name="connsiteY4" fmla="*/ 0 h 229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2428" h="2297343">
                <a:moveTo>
                  <a:pt x="161925" y="0"/>
                </a:moveTo>
                <a:lnTo>
                  <a:pt x="3303503" y="0"/>
                </a:lnTo>
                <a:lnTo>
                  <a:pt x="3482428" y="2297343"/>
                </a:lnTo>
                <a:lnTo>
                  <a:pt x="0" y="2234767"/>
                </a:lnTo>
                <a:lnTo>
                  <a:pt x="161925" y="0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EB60D86-1B76-521E-6B54-8C52BE3BE25A}"/>
              </a:ext>
            </a:extLst>
          </p:cNvPr>
          <p:cNvSpPr/>
          <p:nvPr/>
        </p:nvSpPr>
        <p:spPr>
          <a:xfrm>
            <a:off x="7407095" y="4096702"/>
            <a:ext cx="954601" cy="198814"/>
          </a:xfrm>
          <a:prstGeom prst="rect">
            <a:avLst/>
          </a:prstGeom>
          <a:gradFill flip="none" rotWithShape="1">
            <a:gsLst>
              <a:gs pos="2655">
                <a:schemeClr val="tx1"/>
              </a:gs>
              <a:gs pos="18000">
                <a:srgbClr val="0000FF"/>
              </a:gs>
              <a:gs pos="52000">
                <a:srgbClr val="00FF00"/>
              </a:gs>
              <a:gs pos="75000">
                <a:srgbClr val="FFC0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4C38AA5-A086-581B-D3C4-A18F35C32DCC}"/>
              </a:ext>
            </a:extLst>
          </p:cNvPr>
          <p:cNvSpPr txBox="1"/>
          <p:nvPr/>
        </p:nvSpPr>
        <p:spPr>
          <a:xfrm>
            <a:off x="7118200" y="4071004"/>
            <a:ext cx="33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</a:t>
            </a:r>
            <a:endParaRPr kumimoji="1" lang="ja-JP" altLang="en-US" sz="12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05684DE-12B3-4A8B-9B44-2BF735A34965}"/>
              </a:ext>
            </a:extLst>
          </p:cNvPr>
          <p:cNvSpPr txBox="1"/>
          <p:nvPr/>
        </p:nvSpPr>
        <p:spPr>
          <a:xfrm>
            <a:off x="7472404" y="3835801"/>
            <a:ext cx="82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塩分濃度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6F49839-3886-AFDA-CAC2-7B81DCC0BE96}"/>
              </a:ext>
            </a:extLst>
          </p:cNvPr>
          <p:cNvSpPr txBox="1"/>
          <p:nvPr/>
        </p:nvSpPr>
        <p:spPr>
          <a:xfrm>
            <a:off x="8326237" y="4057610"/>
            <a:ext cx="37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30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198177213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5E883-C29D-0427-9039-48C84A3DB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A6EC857F-4819-DDC4-65A5-D82640198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2670" r="2830" b="4472"/>
          <a:stretch/>
        </p:blipFill>
        <p:spPr>
          <a:xfrm>
            <a:off x="4904038" y="1203387"/>
            <a:ext cx="3744417" cy="260589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1604156-FA80-A2A0-44D7-E68904AE4F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9" t="26626" r="41241" b="42412"/>
          <a:stretch/>
        </p:blipFill>
        <p:spPr>
          <a:xfrm>
            <a:off x="495547" y="1205421"/>
            <a:ext cx="3744417" cy="2605898"/>
          </a:xfrm>
          <a:prstGeom prst="rect">
            <a:avLst/>
          </a:prstGeom>
        </p:spPr>
      </p:pic>
      <p:grpSp>
        <p:nvGrpSpPr>
          <p:cNvPr id="5122" name="グループ化 7">
            <a:extLst>
              <a:ext uri="{FF2B5EF4-FFF2-40B4-BE49-F238E27FC236}">
                <a16:creationId xmlns:a16="http://schemas.microsoft.com/office/drawing/2014/main" id="{5E9AB88D-5816-C7DF-5A24-9B23D1FE994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30616AE2-EB7E-BD58-6B1A-538E8E5E40F1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5144" name="Picture 5">
              <a:extLst>
                <a:ext uri="{FF2B5EF4-FFF2-40B4-BE49-F238E27FC236}">
                  <a16:creationId xmlns:a16="http://schemas.microsoft.com/office/drawing/2014/main" id="{F25C741B-5F62-7293-9BCD-5DC9148E1A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D6185346-C09E-682F-EB47-A2E6DCB31A2E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テキスト ボックス 6">
            <a:extLst>
              <a:ext uri="{FF2B5EF4-FFF2-40B4-BE49-F238E27FC236}">
                <a16:creationId xmlns:a16="http://schemas.microsoft.com/office/drawing/2014/main" id="{3089A7BF-2B60-C632-67B9-989A2F7B24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456" y="90488"/>
            <a:ext cx="1265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>
                <a:solidFill>
                  <a:schemeClr val="bg1"/>
                </a:solidFill>
              </a:rPr>
              <a:t>No.2-1</a:t>
            </a:r>
            <a:endParaRPr lang="ja-JP" altLang="en-US" sz="2800" b="0" dirty="0">
              <a:solidFill>
                <a:schemeClr val="bg1"/>
              </a:solidFill>
            </a:endParaRPr>
          </a:p>
        </p:txBody>
      </p:sp>
      <p:sp>
        <p:nvSpPr>
          <p:cNvPr id="5137" name="スライド番号プレースホルダー 2">
            <a:extLst>
              <a:ext uri="{FF2B5EF4-FFF2-40B4-BE49-F238E27FC236}">
                <a16:creationId xmlns:a16="http://schemas.microsoft.com/office/drawing/2014/main" id="{0EC1B6D0-D0A6-F19D-7B40-7011029E3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AAE94F9-CB1F-4F56-B196-38E40797D7F4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kumimoji="0" lang="en-US" altLang="ja-JP" sz="1200" b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5DC1540A-5CFE-4D1E-366C-46AFF3525852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5139" name="フッター プレースホルダー 4">
            <a:extLst>
              <a:ext uri="{FF2B5EF4-FFF2-40B4-BE49-F238E27FC236}">
                <a16:creationId xmlns:a16="http://schemas.microsoft.com/office/drawing/2014/main" id="{F6F3CBE0-4D12-1E1F-58D6-EC84DE0D26FB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5140" name="グループ化 10">
            <a:extLst>
              <a:ext uri="{FF2B5EF4-FFF2-40B4-BE49-F238E27FC236}">
                <a16:creationId xmlns:a16="http://schemas.microsoft.com/office/drawing/2014/main" id="{3049903D-A026-5716-1174-F0D8D3BC1B56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5141" name="図 11">
              <a:extLst>
                <a:ext uri="{FF2B5EF4-FFF2-40B4-BE49-F238E27FC236}">
                  <a16:creationId xmlns:a16="http://schemas.microsoft.com/office/drawing/2014/main" id="{B962E422-D3BF-EACF-2DA4-41E5E11A1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テキスト ボックス 12">
              <a:extLst>
                <a:ext uri="{FF2B5EF4-FFF2-40B4-BE49-F238E27FC236}">
                  <a16:creationId xmlns:a16="http://schemas.microsoft.com/office/drawing/2014/main" id="{E42F9ECF-D95B-23AC-3A09-C1D3AA0B05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E5CFF105-0B0D-AF11-4A01-BAD822109C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70425" y="4517087"/>
            <a:ext cx="4577750" cy="175357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3C94E76-93A7-7A50-68B3-317F4A7C3FA9}"/>
              </a:ext>
            </a:extLst>
          </p:cNvPr>
          <p:cNvSpPr txBox="1"/>
          <p:nvPr/>
        </p:nvSpPr>
        <p:spPr>
          <a:xfrm>
            <a:off x="5625384" y="752224"/>
            <a:ext cx="2259012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スペクトル解析画像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68987D-009F-DA19-27DD-530C164E4CD2}"/>
              </a:ext>
            </a:extLst>
          </p:cNvPr>
          <p:cNvSpPr txBox="1"/>
          <p:nvPr/>
        </p:nvSpPr>
        <p:spPr>
          <a:xfrm>
            <a:off x="1647676" y="755412"/>
            <a:ext cx="14401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デジカメ画像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A27AB1-D9C5-7CD3-277E-F08D2F60378F}"/>
              </a:ext>
            </a:extLst>
          </p:cNvPr>
          <p:cNvSpPr txBox="1"/>
          <p:nvPr/>
        </p:nvSpPr>
        <p:spPr>
          <a:xfrm>
            <a:off x="3139788" y="4096702"/>
            <a:ext cx="285814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1600" dirty="0"/>
              <a:t>蛍光</a:t>
            </a:r>
            <a:r>
              <a:rPr kumimoji="1" lang="en-US" altLang="ja-JP" sz="1600" dirty="0"/>
              <a:t>X</a:t>
            </a:r>
            <a:r>
              <a:rPr kumimoji="1" lang="ja-JP" altLang="en-US" sz="1600" dirty="0"/>
              <a:t>線測定値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B5529CD-E882-68FD-E842-3A4289CF78DC}"/>
              </a:ext>
            </a:extLst>
          </p:cNvPr>
          <p:cNvSpPr/>
          <p:nvPr/>
        </p:nvSpPr>
        <p:spPr>
          <a:xfrm>
            <a:off x="5204547" y="1381241"/>
            <a:ext cx="3157149" cy="2319260"/>
          </a:xfrm>
          <a:custGeom>
            <a:avLst/>
            <a:gdLst>
              <a:gd name="connsiteX0" fmla="*/ 0 w 3255885"/>
              <a:gd name="connsiteY0" fmla="*/ 0 h 2215717"/>
              <a:gd name="connsiteX1" fmla="*/ 3255885 w 3255885"/>
              <a:gd name="connsiteY1" fmla="*/ 0 h 2215717"/>
              <a:gd name="connsiteX2" fmla="*/ 3255885 w 3255885"/>
              <a:gd name="connsiteY2" fmla="*/ 2215717 h 2215717"/>
              <a:gd name="connsiteX3" fmla="*/ 0 w 3255885"/>
              <a:gd name="connsiteY3" fmla="*/ 2215717 h 2215717"/>
              <a:gd name="connsiteX4" fmla="*/ 0 w 3255885"/>
              <a:gd name="connsiteY4" fmla="*/ 0 h 2215717"/>
              <a:gd name="connsiteX0" fmla="*/ 108155 w 3255885"/>
              <a:gd name="connsiteY0" fmla="*/ 0 h 2314040"/>
              <a:gd name="connsiteX1" fmla="*/ 3255885 w 3255885"/>
              <a:gd name="connsiteY1" fmla="*/ 98323 h 2314040"/>
              <a:gd name="connsiteX2" fmla="*/ 3255885 w 3255885"/>
              <a:gd name="connsiteY2" fmla="*/ 2314040 h 2314040"/>
              <a:gd name="connsiteX3" fmla="*/ 0 w 3255885"/>
              <a:gd name="connsiteY3" fmla="*/ 2314040 h 2314040"/>
              <a:gd name="connsiteX4" fmla="*/ 108155 w 3255885"/>
              <a:gd name="connsiteY4" fmla="*/ 0 h 2314040"/>
              <a:gd name="connsiteX0" fmla="*/ 108155 w 3255885"/>
              <a:gd name="connsiteY0" fmla="*/ 0 h 2314040"/>
              <a:gd name="connsiteX1" fmla="*/ 3255885 w 3255885"/>
              <a:gd name="connsiteY1" fmla="*/ 98323 h 2314040"/>
              <a:gd name="connsiteX2" fmla="*/ 3255885 w 3255885"/>
              <a:gd name="connsiteY2" fmla="*/ 2314040 h 2314040"/>
              <a:gd name="connsiteX3" fmla="*/ 0 w 3255885"/>
              <a:gd name="connsiteY3" fmla="*/ 2314040 h 2314040"/>
              <a:gd name="connsiteX4" fmla="*/ 108155 w 3255885"/>
              <a:gd name="connsiteY4" fmla="*/ 0 h 2314040"/>
              <a:gd name="connsiteX0" fmla="*/ 108155 w 3255885"/>
              <a:gd name="connsiteY0" fmla="*/ 0 h 2314040"/>
              <a:gd name="connsiteX1" fmla="*/ 3069618 w 3255885"/>
              <a:gd name="connsiteY1" fmla="*/ 239434 h 2314040"/>
              <a:gd name="connsiteX2" fmla="*/ 3255885 w 3255885"/>
              <a:gd name="connsiteY2" fmla="*/ 2314040 h 2314040"/>
              <a:gd name="connsiteX3" fmla="*/ 0 w 3255885"/>
              <a:gd name="connsiteY3" fmla="*/ 2314040 h 2314040"/>
              <a:gd name="connsiteX4" fmla="*/ 108155 w 3255885"/>
              <a:gd name="connsiteY4" fmla="*/ 0 h 2314040"/>
              <a:gd name="connsiteX0" fmla="*/ 108155 w 3255885"/>
              <a:gd name="connsiteY0" fmla="*/ 3317 h 2317357"/>
              <a:gd name="connsiteX1" fmla="*/ 2956729 w 3255885"/>
              <a:gd name="connsiteY1" fmla="*/ 39551 h 2317357"/>
              <a:gd name="connsiteX2" fmla="*/ 3255885 w 3255885"/>
              <a:gd name="connsiteY2" fmla="*/ 2317357 h 2317357"/>
              <a:gd name="connsiteX3" fmla="*/ 0 w 3255885"/>
              <a:gd name="connsiteY3" fmla="*/ 2317357 h 2317357"/>
              <a:gd name="connsiteX4" fmla="*/ 108155 w 3255885"/>
              <a:gd name="connsiteY4" fmla="*/ 3317 h 2317357"/>
              <a:gd name="connsiteX0" fmla="*/ 108155 w 3255885"/>
              <a:gd name="connsiteY0" fmla="*/ 0 h 2314040"/>
              <a:gd name="connsiteX1" fmla="*/ 2956729 w 3255885"/>
              <a:gd name="connsiteY1" fmla="*/ 36234 h 2314040"/>
              <a:gd name="connsiteX2" fmla="*/ 3255885 w 3255885"/>
              <a:gd name="connsiteY2" fmla="*/ 2314040 h 2314040"/>
              <a:gd name="connsiteX3" fmla="*/ 0 w 3255885"/>
              <a:gd name="connsiteY3" fmla="*/ 2314040 h 2314040"/>
              <a:gd name="connsiteX4" fmla="*/ 108155 w 3255885"/>
              <a:gd name="connsiteY4" fmla="*/ 0 h 231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5885" h="2314040">
                <a:moveTo>
                  <a:pt x="108155" y="0"/>
                </a:moveTo>
                <a:cubicBezTo>
                  <a:pt x="1157398" y="32774"/>
                  <a:pt x="2624330" y="37326"/>
                  <a:pt x="2956729" y="36234"/>
                </a:cubicBezTo>
                <a:lnTo>
                  <a:pt x="3255885" y="2314040"/>
                </a:lnTo>
                <a:lnTo>
                  <a:pt x="0" y="2314040"/>
                </a:lnTo>
                <a:lnTo>
                  <a:pt x="108155" y="0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B959C02C-C453-060F-9963-2F4F17582365}"/>
              </a:ext>
            </a:extLst>
          </p:cNvPr>
          <p:cNvSpPr/>
          <p:nvPr/>
        </p:nvSpPr>
        <p:spPr>
          <a:xfrm>
            <a:off x="7407095" y="4096702"/>
            <a:ext cx="954601" cy="198814"/>
          </a:xfrm>
          <a:prstGeom prst="rect">
            <a:avLst/>
          </a:prstGeom>
          <a:gradFill flip="none" rotWithShape="1">
            <a:gsLst>
              <a:gs pos="2655">
                <a:schemeClr val="tx1"/>
              </a:gs>
              <a:gs pos="18000">
                <a:srgbClr val="0000FF"/>
              </a:gs>
              <a:gs pos="52000">
                <a:srgbClr val="00FF00"/>
              </a:gs>
              <a:gs pos="75000">
                <a:srgbClr val="FFC0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35CFB28-17EC-86D2-F656-9D8B93DFA4D3}"/>
              </a:ext>
            </a:extLst>
          </p:cNvPr>
          <p:cNvSpPr txBox="1"/>
          <p:nvPr/>
        </p:nvSpPr>
        <p:spPr>
          <a:xfrm>
            <a:off x="7118200" y="4071004"/>
            <a:ext cx="33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</a:t>
            </a:r>
            <a:endParaRPr kumimoji="1" lang="ja-JP" altLang="en-US" sz="12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9DDC7CF-C46E-D67B-BEFE-96BBC94F4415}"/>
              </a:ext>
            </a:extLst>
          </p:cNvPr>
          <p:cNvSpPr txBox="1"/>
          <p:nvPr/>
        </p:nvSpPr>
        <p:spPr>
          <a:xfrm>
            <a:off x="7472404" y="3835801"/>
            <a:ext cx="82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塩分濃度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014E86-0910-F435-5C6D-A5A2F466EB35}"/>
              </a:ext>
            </a:extLst>
          </p:cNvPr>
          <p:cNvSpPr txBox="1"/>
          <p:nvPr/>
        </p:nvSpPr>
        <p:spPr>
          <a:xfrm>
            <a:off x="8326237" y="4057610"/>
            <a:ext cx="37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30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773651425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056C8-46E5-F6A3-1B6C-F0EFF671F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C80DF233-6574-0A3C-5B36-8E0B4595E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2029" r="891" b="3794"/>
          <a:stretch/>
        </p:blipFill>
        <p:spPr>
          <a:xfrm>
            <a:off x="4904035" y="1195420"/>
            <a:ext cx="3744418" cy="2611928"/>
          </a:xfrm>
          <a:prstGeom prst="rect">
            <a:avLst/>
          </a:prstGeom>
        </p:spPr>
      </p:pic>
      <p:grpSp>
        <p:nvGrpSpPr>
          <p:cNvPr id="5122" name="グループ化 7">
            <a:extLst>
              <a:ext uri="{FF2B5EF4-FFF2-40B4-BE49-F238E27FC236}">
                <a16:creationId xmlns:a16="http://schemas.microsoft.com/office/drawing/2014/main" id="{0956717C-288C-F4A4-05E1-A9DA529AE7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4E2EF958-0961-0E2A-2E32-63289AFC1503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5144" name="Picture 5">
              <a:extLst>
                <a:ext uri="{FF2B5EF4-FFF2-40B4-BE49-F238E27FC236}">
                  <a16:creationId xmlns:a16="http://schemas.microsoft.com/office/drawing/2014/main" id="{4C17CF81-6318-2131-26DA-0D8E4A28E1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C13A6C67-F1F1-7BB9-CE8E-613F2AF007A0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テキスト ボックス 6">
            <a:extLst>
              <a:ext uri="{FF2B5EF4-FFF2-40B4-BE49-F238E27FC236}">
                <a16:creationId xmlns:a16="http://schemas.microsoft.com/office/drawing/2014/main" id="{57AC8FD6-54C2-32EF-CDEF-BDE73D7CA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456" y="90488"/>
            <a:ext cx="1265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>
                <a:solidFill>
                  <a:schemeClr val="bg1"/>
                </a:solidFill>
              </a:rPr>
              <a:t>No.2-2</a:t>
            </a:r>
            <a:endParaRPr lang="ja-JP" altLang="en-US" sz="2800" b="0" dirty="0">
              <a:solidFill>
                <a:schemeClr val="bg1"/>
              </a:solidFill>
            </a:endParaRPr>
          </a:p>
        </p:txBody>
      </p:sp>
      <p:sp>
        <p:nvSpPr>
          <p:cNvPr id="5137" name="スライド番号プレースホルダー 2">
            <a:extLst>
              <a:ext uri="{FF2B5EF4-FFF2-40B4-BE49-F238E27FC236}">
                <a16:creationId xmlns:a16="http://schemas.microsoft.com/office/drawing/2014/main" id="{472BF37D-CC41-0A8D-68D7-88A290256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AAE94F9-CB1F-4F56-B196-38E40797D7F4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kumimoji="0" lang="en-US" altLang="ja-JP" sz="1200" b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A8ABCAA-5B96-EB95-7477-D640AD4269BD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5139" name="フッター プレースホルダー 4">
            <a:extLst>
              <a:ext uri="{FF2B5EF4-FFF2-40B4-BE49-F238E27FC236}">
                <a16:creationId xmlns:a16="http://schemas.microsoft.com/office/drawing/2014/main" id="{29383057-C93E-EDD9-392B-1C64AD2962A3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5140" name="グループ化 10">
            <a:extLst>
              <a:ext uri="{FF2B5EF4-FFF2-40B4-BE49-F238E27FC236}">
                <a16:creationId xmlns:a16="http://schemas.microsoft.com/office/drawing/2014/main" id="{2AF483BC-6EAD-CB46-810E-635DC6D31DAF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5141" name="図 11">
              <a:extLst>
                <a:ext uri="{FF2B5EF4-FFF2-40B4-BE49-F238E27FC236}">
                  <a16:creationId xmlns:a16="http://schemas.microsoft.com/office/drawing/2014/main" id="{07A39420-99AF-85AF-4141-AB52B8C223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テキスト ボックス 12">
              <a:extLst>
                <a:ext uri="{FF2B5EF4-FFF2-40B4-BE49-F238E27FC236}">
                  <a16:creationId xmlns:a16="http://schemas.microsoft.com/office/drawing/2014/main" id="{C08E8CB8-F8B8-BFF0-0315-124667215E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C4E8B210-03CE-8BB9-E6C4-335B8D9F66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875" y="4509120"/>
            <a:ext cx="4590249" cy="177746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277AFEFA-13D8-43E0-19A9-0B09E512D2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0" t="58134" r="40324" b="9401"/>
          <a:stretch/>
        </p:blipFill>
        <p:spPr>
          <a:xfrm>
            <a:off x="495547" y="1198290"/>
            <a:ext cx="3744418" cy="261192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C6C889E-5EC6-2221-6539-1F0AF337CE75}"/>
              </a:ext>
            </a:extLst>
          </p:cNvPr>
          <p:cNvSpPr txBox="1"/>
          <p:nvPr/>
        </p:nvSpPr>
        <p:spPr>
          <a:xfrm>
            <a:off x="5625384" y="752224"/>
            <a:ext cx="2259012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スペクトル解析画像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031C0A-B385-2352-D196-C05904D039D9}"/>
              </a:ext>
            </a:extLst>
          </p:cNvPr>
          <p:cNvSpPr txBox="1"/>
          <p:nvPr/>
        </p:nvSpPr>
        <p:spPr>
          <a:xfrm>
            <a:off x="1647676" y="755412"/>
            <a:ext cx="14401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デジカメ画像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9C9A676-9EEB-EABE-DEB3-FAA12EE9CA12}"/>
              </a:ext>
            </a:extLst>
          </p:cNvPr>
          <p:cNvSpPr txBox="1"/>
          <p:nvPr/>
        </p:nvSpPr>
        <p:spPr>
          <a:xfrm>
            <a:off x="3139788" y="4096702"/>
            <a:ext cx="285814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1600" dirty="0"/>
              <a:t>蛍光</a:t>
            </a:r>
            <a:r>
              <a:rPr kumimoji="1" lang="en-US" altLang="ja-JP" sz="1600" dirty="0"/>
              <a:t>X</a:t>
            </a:r>
            <a:r>
              <a:rPr kumimoji="1" lang="ja-JP" altLang="en-US" sz="1600" dirty="0"/>
              <a:t>線測定値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26410C4-EBB7-A2D6-5632-4CB7C16EBC89}"/>
              </a:ext>
            </a:extLst>
          </p:cNvPr>
          <p:cNvSpPr/>
          <p:nvPr/>
        </p:nvSpPr>
        <p:spPr>
          <a:xfrm>
            <a:off x="5148064" y="1382457"/>
            <a:ext cx="3213632" cy="2224745"/>
          </a:xfrm>
          <a:custGeom>
            <a:avLst/>
            <a:gdLst>
              <a:gd name="connsiteX0" fmla="*/ 0 w 3255885"/>
              <a:gd name="connsiteY0" fmla="*/ 0 h 2215717"/>
              <a:gd name="connsiteX1" fmla="*/ 3255885 w 3255885"/>
              <a:gd name="connsiteY1" fmla="*/ 0 h 2215717"/>
              <a:gd name="connsiteX2" fmla="*/ 3255885 w 3255885"/>
              <a:gd name="connsiteY2" fmla="*/ 2215717 h 2215717"/>
              <a:gd name="connsiteX3" fmla="*/ 0 w 3255885"/>
              <a:gd name="connsiteY3" fmla="*/ 2215717 h 2215717"/>
              <a:gd name="connsiteX4" fmla="*/ 0 w 3255885"/>
              <a:gd name="connsiteY4" fmla="*/ 0 h 2215717"/>
              <a:gd name="connsiteX0" fmla="*/ 0 w 3279182"/>
              <a:gd name="connsiteY0" fmla="*/ 0 h 2256486"/>
              <a:gd name="connsiteX1" fmla="*/ 3279182 w 3279182"/>
              <a:gd name="connsiteY1" fmla="*/ 40769 h 2256486"/>
              <a:gd name="connsiteX2" fmla="*/ 3279182 w 3279182"/>
              <a:gd name="connsiteY2" fmla="*/ 2256486 h 2256486"/>
              <a:gd name="connsiteX3" fmla="*/ 23297 w 3279182"/>
              <a:gd name="connsiteY3" fmla="*/ 2256486 h 2256486"/>
              <a:gd name="connsiteX4" fmla="*/ 0 w 3279182"/>
              <a:gd name="connsiteY4" fmla="*/ 0 h 2256486"/>
              <a:gd name="connsiteX0" fmla="*/ 104835 w 3384017"/>
              <a:gd name="connsiteY0" fmla="*/ 0 h 2320552"/>
              <a:gd name="connsiteX1" fmla="*/ 3384017 w 3384017"/>
              <a:gd name="connsiteY1" fmla="*/ 40769 h 2320552"/>
              <a:gd name="connsiteX2" fmla="*/ 3384017 w 3384017"/>
              <a:gd name="connsiteY2" fmla="*/ 2256486 h 2320552"/>
              <a:gd name="connsiteX3" fmla="*/ 0 w 3384017"/>
              <a:gd name="connsiteY3" fmla="*/ 2320552 h 2320552"/>
              <a:gd name="connsiteX4" fmla="*/ 104835 w 3384017"/>
              <a:gd name="connsiteY4" fmla="*/ 0 h 2320552"/>
              <a:gd name="connsiteX0" fmla="*/ 104835 w 3389841"/>
              <a:gd name="connsiteY0" fmla="*/ 0 h 2355497"/>
              <a:gd name="connsiteX1" fmla="*/ 3384017 w 3389841"/>
              <a:gd name="connsiteY1" fmla="*/ 40769 h 2355497"/>
              <a:gd name="connsiteX2" fmla="*/ 3389841 w 3389841"/>
              <a:gd name="connsiteY2" fmla="*/ 2355497 h 2355497"/>
              <a:gd name="connsiteX3" fmla="*/ 0 w 3389841"/>
              <a:gd name="connsiteY3" fmla="*/ 2320552 h 2355497"/>
              <a:gd name="connsiteX4" fmla="*/ 104835 w 3389841"/>
              <a:gd name="connsiteY4" fmla="*/ 0 h 2355497"/>
              <a:gd name="connsiteX0" fmla="*/ 104835 w 3389841"/>
              <a:gd name="connsiteY0" fmla="*/ 0 h 2355497"/>
              <a:gd name="connsiteX1" fmla="*/ 3191818 w 3389841"/>
              <a:gd name="connsiteY1" fmla="*/ 17472 h 2355497"/>
              <a:gd name="connsiteX2" fmla="*/ 3389841 w 3389841"/>
              <a:gd name="connsiteY2" fmla="*/ 2355497 h 2355497"/>
              <a:gd name="connsiteX3" fmla="*/ 0 w 3389841"/>
              <a:gd name="connsiteY3" fmla="*/ 2320552 h 2355497"/>
              <a:gd name="connsiteX4" fmla="*/ 104835 w 3389841"/>
              <a:gd name="connsiteY4" fmla="*/ 0 h 2355497"/>
              <a:gd name="connsiteX0" fmla="*/ 104835 w 3389841"/>
              <a:gd name="connsiteY0" fmla="*/ 0 h 2355497"/>
              <a:gd name="connsiteX1" fmla="*/ 3191818 w 3389841"/>
              <a:gd name="connsiteY1" fmla="*/ 17472 h 2355497"/>
              <a:gd name="connsiteX2" fmla="*/ 3389841 w 3389841"/>
              <a:gd name="connsiteY2" fmla="*/ 2355497 h 2355497"/>
              <a:gd name="connsiteX3" fmla="*/ 0 w 3389841"/>
              <a:gd name="connsiteY3" fmla="*/ 2320552 h 2355497"/>
              <a:gd name="connsiteX4" fmla="*/ 104835 w 3389841"/>
              <a:gd name="connsiteY4" fmla="*/ 0 h 2355497"/>
              <a:gd name="connsiteX0" fmla="*/ 104835 w 3389841"/>
              <a:gd name="connsiteY0" fmla="*/ 0 h 2355497"/>
              <a:gd name="connsiteX1" fmla="*/ 3191818 w 3389841"/>
              <a:gd name="connsiteY1" fmla="*/ 17472 h 2355497"/>
              <a:gd name="connsiteX2" fmla="*/ 3389841 w 3389841"/>
              <a:gd name="connsiteY2" fmla="*/ 2355497 h 2355497"/>
              <a:gd name="connsiteX3" fmla="*/ 0 w 3389841"/>
              <a:gd name="connsiteY3" fmla="*/ 2320552 h 2355497"/>
              <a:gd name="connsiteX4" fmla="*/ 104835 w 3389841"/>
              <a:gd name="connsiteY4" fmla="*/ 0 h 2355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9841" h="2355497">
                <a:moveTo>
                  <a:pt x="104835" y="0"/>
                </a:moveTo>
                <a:lnTo>
                  <a:pt x="3191818" y="17472"/>
                </a:lnTo>
                <a:cubicBezTo>
                  <a:pt x="3385957" y="2355759"/>
                  <a:pt x="3387900" y="1583921"/>
                  <a:pt x="3389841" y="2355497"/>
                </a:cubicBezTo>
                <a:lnTo>
                  <a:pt x="0" y="2320552"/>
                </a:lnTo>
                <a:lnTo>
                  <a:pt x="104835" y="0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9AD3816-A91C-32F2-FB80-1E587A215194}"/>
              </a:ext>
            </a:extLst>
          </p:cNvPr>
          <p:cNvSpPr/>
          <p:nvPr/>
        </p:nvSpPr>
        <p:spPr>
          <a:xfrm>
            <a:off x="7407095" y="4096702"/>
            <a:ext cx="954601" cy="198814"/>
          </a:xfrm>
          <a:prstGeom prst="rect">
            <a:avLst/>
          </a:prstGeom>
          <a:gradFill flip="none" rotWithShape="1">
            <a:gsLst>
              <a:gs pos="2655">
                <a:schemeClr val="tx1"/>
              </a:gs>
              <a:gs pos="18000">
                <a:srgbClr val="0000FF"/>
              </a:gs>
              <a:gs pos="52000">
                <a:srgbClr val="00FF00"/>
              </a:gs>
              <a:gs pos="75000">
                <a:srgbClr val="FFC0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3E1691E-7E95-38D5-C424-03D46271B9EC}"/>
              </a:ext>
            </a:extLst>
          </p:cNvPr>
          <p:cNvSpPr txBox="1"/>
          <p:nvPr/>
        </p:nvSpPr>
        <p:spPr>
          <a:xfrm>
            <a:off x="7118200" y="4071004"/>
            <a:ext cx="33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</a:t>
            </a:r>
            <a:endParaRPr kumimoji="1" lang="ja-JP" altLang="en-US" sz="12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108E050-8B48-6E44-4C46-8585C34E17E3}"/>
              </a:ext>
            </a:extLst>
          </p:cNvPr>
          <p:cNvSpPr txBox="1"/>
          <p:nvPr/>
        </p:nvSpPr>
        <p:spPr>
          <a:xfrm>
            <a:off x="7472404" y="3835801"/>
            <a:ext cx="82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塩分濃度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AC2AECA-2675-FF70-9819-CCDFC7FD581A}"/>
              </a:ext>
            </a:extLst>
          </p:cNvPr>
          <p:cNvSpPr txBox="1"/>
          <p:nvPr/>
        </p:nvSpPr>
        <p:spPr>
          <a:xfrm>
            <a:off x="8326237" y="4057610"/>
            <a:ext cx="37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30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91772295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58BC2-8785-9834-D20F-5BCF83F3C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13EF107E-E3E4-6993-13B8-5175AD3A9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" b="1977"/>
          <a:stretch/>
        </p:blipFill>
        <p:spPr>
          <a:xfrm>
            <a:off x="4849693" y="1210451"/>
            <a:ext cx="3744418" cy="2625343"/>
          </a:xfrm>
          <a:prstGeom prst="rect">
            <a:avLst/>
          </a:prstGeom>
        </p:spPr>
      </p:pic>
      <p:grpSp>
        <p:nvGrpSpPr>
          <p:cNvPr id="5122" name="グループ化 7">
            <a:extLst>
              <a:ext uri="{FF2B5EF4-FFF2-40B4-BE49-F238E27FC236}">
                <a16:creationId xmlns:a16="http://schemas.microsoft.com/office/drawing/2014/main" id="{56CEEC3D-A776-8C16-B21F-6D4423D784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B3F896DE-D817-9A88-E27A-B5CDEA9FB5D3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5144" name="Picture 5">
              <a:extLst>
                <a:ext uri="{FF2B5EF4-FFF2-40B4-BE49-F238E27FC236}">
                  <a16:creationId xmlns:a16="http://schemas.microsoft.com/office/drawing/2014/main" id="{DE9ACC5B-7603-5AA7-E3EA-8FFFEF3440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C9024548-4097-04D5-104B-B6F0290F125A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テキスト ボックス 6">
            <a:extLst>
              <a:ext uri="{FF2B5EF4-FFF2-40B4-BE49-F238E27FC236}">
                <a16:creationId xmlns:a16="http://schemas.microsoft.com/office/drawing/2014/main" id="{BBF7758F-5352-F836-0378-BBB0084219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9757" y="90488"/>
            <a:ext cx="9444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>
                <a:solidFill>
                  <a:schemeClr val="bg1"/>
                </a:solidFill>
              </a:rPr>
              <a:t>No.3</a:t>
            </a:r>
            <a:endParaRPr lang="ja-JP" altLang="en-US" sz="2800" b="0" dirty="0">
              <a:solidFill>
                <a:schemeClr val="bg1"/>
              </a:solidFill>
            </a:endParaRPr>
          </a:p>
        </p:txBody>
      </p:sp>
      <p:sp>
        <p:nvSpPr>
          <p:cNvPr id="5137" name="スライド番号プレースホルダー 2">
            <a:extLst>
              <a:ext uri="{FF2B5EF4-FFF2-40B4-BE49-F238E27FC236}">
                <a16:creationId xmlns:a16="http://schemas.microsoft.com/office/drawing/2014/main" id="{9313D701-8BE0-7C3C-0993-ED46BA104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AAE94F9-CB1F-4F56-B196-38E40797D7F4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kumimoji="0" lang="en-US" altLang="ja-JP" sz="1200" b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B2979628-5D90-DCFB-C313-E3908290D689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5139" name="フッター プレースホルダー 4">
            <a:extLst>
              <a:ext uri="{FF2B5EF4-FFF2-40B4-BE49-F238E27FC236}">
                <a16:creationId xmlns:a16="http://schemas.microsoft.com/office/drawing/2014/main" id="{BB6DDF58-323A-2431-236C-8A006029C8D3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5140" name="グループ化 10">
            <a:extLst>
              <a:ext uri="{FF2B5EF4-FFF2-40B4-BE49-F238E27FC236}">
                <a16:creationId xmlns:a16="http://schemas.microsoft.com/office/drawing/2014/main" id="{A614793A-F5F6-F35E-67BF-030D21C9553D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5141" name="図 11">
              <a:extLst>
                <a:ext uri="{FF2B5EF4-FFF2-40B4-BE49-F238E27FC236}">
                  <a16:creationId xmlns:a16="http://schemas.microsoft.com/office/drawing/2014/main" id="{4591F721-66E7-F1AC-D4E3-FA1EEFF99F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テキスト ボックス 12">
              <a:extLst>
                <a:ext uri="{FF2B5EF4-FFF2-40B4-BE49-F238E27FC236}">
                  <a16:creationId xmlns:a16="http://schemas.microsoft.com/office/drawing/2014/main" id="{0420AF8F-9E93-2849-0D53-97D7A49848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23A4B9EE-40EB-A836-7467-9831EE61A6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556" y="4530985"/>
            <a:ext cx="4616888" cy="179256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3AA261D3-6123-C996-9B6C-010F917FAD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9" t="9992" r="16696" b="18823"/>
          <a:stretch/>
        </p:blipFill>
        <p:spPr>
          <a:xfrm>
            <a:off x="516901" y="1210451"/>
            <a:ext cx="3744418" cy="2605895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765DA82-A4B3-2CF3-61A7-6BA190C7B159}"/>
              </a:ext>
            </a:extLst>
          </p:cNvPr>
          <p:cNvSpPr txBox="1"/>
          <p:nvPr/>
        </p:nvSpPr>
        <p:spPr>
          <a:xfrm>
            <a:off x="5625384" y="752224"/>
            <a:ext cx="2259012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スペクトル解析画像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E06CF85-9B2E-438F-3222-8A0E432630AD}"/>
              </a:ext>
            </a:extLst>
          </p:cNvPr>
          <p:cNvSpPr txBox="1"/>
          <p:nvPr/>
        </p:nvSpPr>
        <p:spPr>
          <a:xfrm>
            <a:off x="1647676" y="755412"/>
            <a:ext cx="14401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デジカメ画像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70DCF2-BDCF-0BEE-4938-A86F18D3D2FF}"/>
              </a:ext>
            </a:extLst>
          </p:cNvPr>
          <p:cNvSpPr txBox="1"/>
          <p:nvPr/>
        </p:nvSpPr>
        <p:spPr>
          <a:xfrm>
            <a:off x="3139788" y="4096702"/>
            <a:ext cx="285814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1600" dirty="0"/>
              <a:t>蛍光</a:t>
            </a:r>
            <a:r>
              <a:rPr kumimoji="1" lang="en-US" altLang="ja-JP" sz="1600" dirty="0"/>
              <a:t>X</a:t>
            </a:r>
            <a:r>
              <a:rPr kumimoji="1" lang="ja-JP" altLang="en-US" sz="1600" dirty="0"/>
              <a:t>線測定値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91B64F6-2CA8-8B37-6F6C-22BD17564FE4}"/>
              </a:ext>
            </a:extLst>
          </p:cNvPr>
          <p:cNvSpPr/>
          <p:nvPr/>
        </p:nvSpPr>
        <p:spPr>
          <a:xfrm>
            <a:off x="5148063" y="1501916"/>
            <a:ext cx="3147679" cy="2105285"/>
          </a:xfrm>
          <a:custGeom>
            <a:avLst/>
            <a:gdLst>
              <a:gd name="connsiteX0" fmla="*/ 0 w 3003663"/>
              <a:gd name="connsiteY0" fmla="*/ 0 h 2105285"/>
              <a:gd name="connsiteX1" fmla="*/ 3003663 w 3003663"/>
              <a:gd name="connsiteY1" fmla="*/ 0 h 2105285"/>
              <a:gd name="connsiteX2" fmla="*/ 3003663 w 3003663"/>
              <a:gd name="connsiteY2" fmla="*/ 2105285 h 2105285"/>
              <a:gd name="connsiteX3" fmla="*/ 0 w 3003663"/>
              <a:gd name="connsiteY3" fmla="*/ 2105285 h 2105285"/>
              <a:gd name="connsiteX4" fmla="*/ 0 w 3003663"/>
              <a:gd name="connsiteY4" fmla="*/ 0 h 2105285"/>
              <a:gd name="connsiteX0" fmla="*/ 0 w 3063893"/>
              <a:gd name="connsiteY0" fmla="*/ 76656 h 2105285"/>
              <a:gd name="connsiteX1" fmla="*/ 3063893 w 3063893"/>
              <a:gd name="connsiteY1" fmla="*/ 0 h 2105285"/>
              <a:gd name="connsiteX2" fmla="*/ 3063893 w 3063893"/>
              <a:gd name="connsiteY2" fmla="*/ 2105285 h 2105285"/>
              <a:gd name="connsiteX3" fmla="*/ 60230 w 3063893"/>
              <a:gd name="connsiteY3" fmla="*/ 2105285 h 2105285"/>
              <a:gd name="connsiteX4" fmla="*/ 0 w 3063893"/>
              <a:gd name="connsiteY4" fmla="*/ 76656 h 2105285"/>
              <a:gd name="connsiteX0" fmla="*/ 0 w 3063893"/>
              <a:gd name="connsiteY0" fmla="*/ 76656 h 2181941"/>
              <a:gd name="connsiteX1" fmla="*/ 3063893 w 3063893"/>
              <a:gd name="connsiteY1" fmla="*/ 0 h 2181941"/>
              <a:gd name="connsiteX2" fmla="*/ 3063893 w 3063893"/>
              <a:gd name="connsiteY2" fmla="*/ 2105285 h 2181941"/>
              <a:gd name="connsiteX3" fmla="*/ 82132 w 3063893"/>
              <a:gd name="connsiteY3" fmla="*/ 2181941 h 2181941"/>
              <a:gd name="connsiteX4" fmla="*/ 0 w 3063893"/>
              <a:gd name="connsiteY4" fmla="*/ 76656 h 2181941"/>
              <a:gd name="connsiteX0" fmla="*/ 0 w 3063893"/>
              <a:gd name="connsiteY0" fmla="*/ 76656 h 2181941"/>
              <a:gd name="connsiteX1" fmla="*/ 3063893 w 3063893"/>
              <a:gd name="connsiteY1" fmla="*/ 0 h 2181941"/>
              <a:gd name="connsiteX2" fmla="*/ 3014614 w 3063893"/>
              <a:gd name="connsiteY2" fmla="*/ 2132662 h 2181941"/>
              <a:gd name="connsiteX3" fmla="*/ 82132 w 3063893"/>
              <a:gd name="connsiteY3" fmla="*/ 2181941 h 2181941"/>
              <a:gd name="connsiteX4" fmla="*/ 0 w 3063893"/>
              <a:gd name="connsiteY4" fmla="*/ 76656 h 2181941"/>
              <a:gd name="connsiteX0" fmla="*/ 0 w 3014614"/>
              <a:gd name="connsiteY0" fmla="*/ 93082 h 2198367"/>
              <a:gd name="connsiteX1" fmla="*/ 3014614 w 3014614"/>
              <a:gd name="connsiteY1" fmla="*/ 0 h 2198367"/>
              <a:gd name="connsiteX2" fmla="*/ 3014614 w 3014614"/>
              <a:gd name="connsiteY2" fmla="*/ 2149088 h 2198367"/>
              <a:gd name="connsiteX3" fmla="*/ 82132 w 3014614"/>
              <a:gd name="connsiteY3" fmla="*/ 2198367 h 2198367"/>
              <a:gd name="connsiteX4" fmla="*/ 0 w 3014614"/>
              <a:gd name="connsiteY4" fmla="*/ 93082 h 2198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4614" h="2198367">
                <a:moveTo>
                  <a:pt x="0" y="93082"/>
                </a:moveTo>
                <a:lnTo>
                  <a:pt x="3014614" y="0"/>
                </a:lnTo>
                <a:lnTo>
                  <a:pt x="3014614" y="2149088"/>
                </a:lnTo>
                <a:lnTo>
                  <a:pt x="82132" y="2198367"/>
                </a:lnTo>
                <a:lnTo>
                  <a:pt x="0" y="93082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32E070C-56D4-3A3B-0CEE-04DF196EDB04}"/>
              </a:ext>
            </a:extLst>
          </p:cNvPr>
          <p:cNvSpPr/>
          <p:nvPr/>
        </p:nvSpPr>
        <p:spPr>
          <a:xfrm>
            <a:off x="7407095" y="4096702"/>
            <a:ext cx="954601" cy="198814"/>
          </a:xfrm>
          <a:prstGeom prst="rect">
            <a:avLst/>
          </a:prstGeom>
          <a:gradFill flip="none" rotWithShape="1">
            <a:gsLst>
              <a:gs pos="2655">
                <a:schemeClr val="tx1"/>
              </a:gs>
              <a:gs pos="18000">
                <a:srgbClr val="0000FF"/>
              </a:gs>
              <a:gs pos="52000">
                <a:srgbClr val="00FF00"/>
              </a:gs>
              <a:gs pos="75000">
                <a:srgbClr val="FFC0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3CF2DA0-9FC2-7C04-4AA8-FD217CDFBC74}"/>
              </a:ext>
            </a:extLst>
          </p:cNvPr>
          <p:cNvSpPr txBox="1"/>
          <p:nvPr/>
        </p:nvSpPr>
        <p:spPr>
          <a:xfrm>
            <a:off x="7118200" y="4071004"/>
            <a:ext cx="33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</a:t>
            </a:r>
            <a:endParaRPr kumimoji="1" lang="ja-JP" altLang="en-US" sz="12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A32E027-AEDC-68F1-9499-71AB867CA71B}"/>
              </a:ext>
            </a:extLst>
          </p:cNvPr>
          <p:cNvSpPr txBox="1"/>
          <p:nvPr/>
        </p:nvSpPr>
        <p:spPr>
          <a:xfrm>
            <a:off x="7472404" y="3835801"/>
            <a:ext cx="82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塩分濃度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06F02C-BA3F-EBA6-2A2D-4E530E69E565}"/>
              </a:ext>
            </a:extLst>
          </p:cNvPr>
          <p:cNvSpPr txBox="1"/>
          <p:nvPr/>
        </p:nvSpPr>
        <p:spPr>
          <a:xfrm>
            <a:off x="8326237" y="4057610"/>
            <a:ext cx="37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30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880666014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22932-A27B-8855-9E9B-11B640BD3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グループ化 7">
            <a:extLst>
              <a:ext uri="{FF2B5EF4-FFF2-40B4-BE49-F238E27FC236}">
                <a16:creationId xmlns:a16="http://schemas.microsoft.com/office/drawing/2014/main" id="{2907DD5A-4288-A9A9-FA54-41981D931EB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8807AE63-A415-3BEC-7992-324FE3439DD2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24585" name="Picture 5" descr="http://www.ebajapan.jp/img/earth-blessing-agent.jpg">
              <a:extLst>
                <a:ext uri="{FF2B5EF4-FFF2-40B4-BE49-F238E27FC236}">
                  <a16:creationId xmlns:a16="http://schemas.microsoft.com/office/drawing/2014/main" id="{AB096FC6-C831-C0A6-7694-9D8A325461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6C93F17-3238-5889-05BB-FDF1DC83A646}"/>
              </a:ext>
            </a:extLst>
          </p:cNvPr>
          <p:cNvSpPr/>
          <p:nvPr/>
        </p:nvSpPr>
        <p:spPr>
          <a:xfrm>
            <a:off x="4427538" y="6623050"/>
            <a:ext cx="360362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4581" name="スライド番号プレースホルダー 2">
            <a:extLst>
              <a:ext uri="{FF2B5EF4-FFF2-40B4-BE49-F238E27FC236}">
                <a16:creationId xmlns:a16="http://schemas.microsoft.com/office/drawing/2014/main" id="{A7A5FFBC-FDDE-49C2-3FF8-D38449546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9B8F06C2-DA79-437D-ADEA-81401BD524C1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kumimoji="0" lang="en-US" altLang="ja-JP" sz="1200" b="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089E3C4-73BC-8755-4F46-BD0BC41636AB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6FFE087C-369D-93CB-B5D7-5ADED56A412A}"/>
              </a:ext>
            </a:extLst>
          </p:cNvPr>
          <p:cNvSpPr txBox="1">
            <a:spLocks/>
          </p:cNvSpPr>
          <p:nvPr/>
        </p:nvSpPr>
        <p:spPr>
          <a:xfrm>
            <a:off x="6253163" y="6642100"/>
            <a:ext cx="2890837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  <a:endParaRPr kumimoji="0" lang="en-US" altLang="ja-JP" sz="1000" b="0" dirty="0"/>
          </a:p>
        </p:txBody>
      </p:sp>
      <p:grpSp>
        <p:nvGrpSpPr>
          <p:cNvPr id="13" name="グループ化 10">
            <a:extLst>
              <a:ext uri="{FF2B5EF4-FFF2-40B4-BE49-F238E27FC236}">
                <a16:creationId xmlns:a16="http://schemas.microsoft.com/office/drawing/2014/main" id="{6B87F12A-9402-30D5-674C-EA4B25BD6CB2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14" name="図 11">
              <a:extLst>
                <a:ext uri="{FF2B5EF4-FFF2-40B4-BE49-F238E27FC236}">
                  <a16:creationId xmlns:a16="http://schemas.microsoft.com/office/drawing/2014/main" id="{84CAE498-C3A0-3FDC-E1D7-202E3A5578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テキスト ボックス 12">
              <a:extLst>
                <a:ext uri="{FF2B5EF4-FFF2-40B4-BE49-F238E27FC236}">
                  <a16:creationId xmlns:a16="http://schemas.microsoft.com/office/drawing/2014/main" id="{C6C24E89-5207-3593-50D1-4FD7046B17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 dirty="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3" name="テキスト ボックス 38">
            <a:extLst>
              <a:ext uri="{FF2B5EF4-FFF2-40B4-BE49-F238E27FC236}">
                <a16:creationId xmlns:a16="http://schemas.microsoft.com/office/drawing/2014/main" id="{3E5A1814-4DC0-AC1E-0B5B-65A6DE8FC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700" y="3013869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ja-JP" altLang="en-US" sz="4800" dirty="0">
                <a:latin typeface="游ゴシック Medium" panose="020B0500000000000000" pitchFamily="50" charset="-128"/>
                <a:ea typeface="游ゴシック Medium" panose="020B0500000000000000" pitchFamily="50" charset="-128"/>
              </a:rPr>
              <a:t>新大田</a:t>
            </a:r>
            <a:endParaRPr lang="en-US" altLang="ja-JP" sz="4800" dirty="0">
              <a:latin typeface="游ゴシック Medium" panose="020B0500000000000000" pitchFamily="50" charset="-128"/>
              <a:ea typeface="游ゴシック Medium" panose="020B05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4013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33A55-6144-0DA1-A4F7-C2D63DC6F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F17CF06-5D37-D2E7-0176-22FA84EB0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" r="1796"/>
          <a:stretch/>
        </p:blipFill>
        <p:spPr>
          <a:xfrm>
            <a:off x="4874300" y="1225323"/>
            <a:ext cx="3782168" cy="2571385"/>
          </a:xfrm>
          <a:prstGeom prst="rect">
            <a:avLst/>
          </a:prstGeom>
        </p:spPr>
      </p:pic>
      <p:grpSp>
        <p:nvGrpSpPr>
          <p:cNvPr id="5122" name="グループ化 7">
            <a:extLst>
              <a:ext uri="{FF2B5EF4-FFF2-40B4-BE49-F238E27FC236}">
                <a16:creationId xmlns:a16="http://schemas.microsoft.com/office/drawing/2014/main" id="{D59034B8-E892-BF7F-3C6B-4E614EA8A0D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D83A3A0E-08D4-44A6-9480-538486A21786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5144" name="Picture 5">
              <a:extLst>
                <a:ext uri="{FF2B5EF4-FFF2-40B4-BE49-F238E27FC236}">
                  <a16:creationId xmlns:a16="http://schemas.microsoft.com/office/drawing/2014/main" id="{9B9D364C-CB6F-4C14-4336-8BE8DE45EA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36DAD769-361D-2FA0-3B63-44743BC7234F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テキスト ボックス 6">
            <a:extLst>
              <a:ext uri="{FF2B5EF4-FFF2-40B4-BE49-F238E27FC236}">
                <a16:creationId xmlns:a16="http://schemas.microsoft.com/office/drawing/2014/main" id="{DB0E769C-2BBC-8C74-CB3C-19033BAD0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456" y="90488"/>
            <a:ext cx="1265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>
                <a:solidFill>
                  <a:schemeClr val="bg1"/>
                </a:solidFill>
              </a:rPr>
              <a:t>No.1-2</a:t>
            </a:r>
            <a:endParaRPr lang="ja-JP" altLang="en-US" sz="2800" b="0" dirty="0">
              <a:solidFill>
                <a:schemeClr val="bg1"/>
              </a:solidFill>
            </a:endParaRPr>
          </a:p>
        </p:txBody>
      </p:sp>
      <p:sp>
        <p:nvSpPr>
          <p:cNvPr id="5137" name="スライド番号プレースホルダー 2">
            <a:extLst>
              <a:ext uri="{FF2B5EF4-FFF2-40B4-BE49-F238E27FC236}">
                <a16:creationId xmlns:a16="http://schemas.microsoft.com/office/drawing/2014/main" id="{88669001-5E38-275C-0BF8-6C88B97126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AAE94F9-CB1F-4F56-B196-38E40797D7F4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kumimoji="0" lang="en-US" altLang="ja-JP" sz="1200" b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27D0FFD5-BB0E-6D9E-FB9E-018BBA2847B5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5139" name="フッター プレースホルダー 4">
            <a:extLst>
              <a:ext uri="{FF2B5EF4-FFF2-40B4-BE49-F238E27FC236}">
                <a16:creationId xmlns:a16="http://schemas.microsoft.com/office/drawing/2014/main" id="{81907557-EC0F-C0F8-993E-A889AB100DE7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5140" name="グループ化 10">
            <a:extLst>
              <a:ext uri="{FF2B5EF4-FFF2-40B4-BE49-F238E27FC236}">
                <a16:creationId xmlns:a16="http://schemas.microsoft.com/office/drawing/2014/main" id="{03FD3BC1-9917-AC3C-2F18-77D15B4B5DFE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5141" name="図 11">
              <a:extLst>
                <a:ext uri="{FF2B5EF4-FFF2-40B4-BE49-F238E27FC236}">
                  <a16:creationId xmlns:a16="http://schemas.microsoft.com/office/drawing/2014/main" id="{F0AE23DF-CC6F-E6CD-84D1-96AAE43E55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テキスト ボックス 12">
              <a:extLst>
                <a:ext uri="{FF2B5EF4-FFF2-40B4-BE49-F238E27FC236}">
                  <a16:creationId xmlns:a16="http://schemas.microsoft.com/office/drawing/2014/main" id="{9AF8595B-4A48-2AF1-AEE7-4943211A1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057B7176-7839-4C9F-F81F-5332BE01F1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7020" y="4509120"/>
            <a:ext cx="4644559" cy="1795771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0EAC8BD8-B422-C59A-3DB9-36483B301A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6" t="24664" r="30421" b="43745"/>
          <a:stretch/>
        </p:blipFill>
        <p:spPr>
          <a:xfrm>
            <a:off x="487534" y="1232225"/>
            <a:ext cx="3782168" cy="257139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21444CF-9935-608E-3966-0C00C36DE8D6}"/>
              </a:ext>
            </a:extLst>
          </p:cNvPr>
          <p:cNvSpPr txBox="1"/>
          <p:nvPr/>
        </p:nvSpPr>
        <p:spPr>
          <a:xfrm>
            <a:off x="5625384" y="752224"/>
            <a:ext cx="2259012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スペクトル解析画像</a:t>
            </a: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05680B5-038B-D3F4-3B17-FC03143D0E19}"/>
              </a:ext>
            </a:extLst>
          </p:cNvPr>
          <p:cNvSpPr txBox="1"/>
          <p:nvPr/>
        </p:nvSpPr>
        <p:spPr>
          <a:xfrm>
            <a:off x="1647676" y="755412"/>
            <a:ext cx="14401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デジカメ画像</a:t>
            </a:r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0B38D6-01BB-16F0-AFFC-6A07F9FAD468}"/>
              </a:ext>
            </a:extLst>
          </p:cNvPr>
          <p:cNvSpPr txBox="1"/>
          <p:nvPr/>
        </p:nvSpPr>
        <p:spPr>
          <a:xfrm>
            <a:off x="3139788" y="4096702"/>
            <a:ext cx="285814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1600" dirty="0"/>
              <a:t>蛍光</a:t>
            </a:r>
            <a:r>
              <a:rPr kumimoji="1" lang="en-US" altLang="ja-JP" sz="1600" dirty="0"/>
              <a:t>X</a:t>
            </a:r>
            <a:r>
              <a:rPr kumimoji="1" lang="ja-JP" altLang="en-US" sz="1600" dirty="0"/>
              <a:t>線測定値</a:t>
            </a:r>
          </a:p>
        </p:txBody>
      </p:sp>
      <p:sp>
        <p:nvSpPr>
          <p:cNvPr id="5" name="正方形/長方形 25">
            <a:extLst>
              <a:ext uri="{FF2B5EF4-FFF2-40B4-BE49-F238E27FC236}">
                <a16:creationId xmlns:a16="http://schemas.microsoft.com/office/drawing/2014/main" id="{6B166997-AAD8-730F-955E-0D8B30C3A9C2}"/>
              </a:ext>
            </a:extLst>
          </p:cNvPr>
          <p:cNvSpPr/>
          <p:nvPr/>
        </p:nvSpPr>
        <p:spPr>
          <a:xfrm>
            <a:off x="5292080" y="1484784"/>
            <a:ext cx="3168352" cy="2163169"/>
          </a:xfrm>
          <a:custGeom>
            <a:avLst/>
            <a:gdLst>
              <a:gd name="connsiteX0" fmla="*/ 0 w 1391339"/>
              <a:gd name="connsiteY0" fmla="*/ 0 h 1027971"/>
              <a:gd name="connsiteX1" fmla="*/ 1391339 w 1391339"/>
              <a:gd name="connsiteY1" fmla="*/ 0 h 1027971"/>
              <a:gd name="connsiteX2" fmla="*/ 1391339 w 1391339"/>
              <a:gd name="connsiteY2" fmla="*/ 1027971 h 1027971"/>
              <a:gd name="connsiteX3" fmla="*/ 0 w 1391339"/>
              <a:gd name="connsiteY3" fmla="*/ 1027971 h 1027971"/>
              <a:gd name="connsiteX4" fmla="*/ 0 w 1391339"/>
              <a:gd name="connsiteY4" fmla="*/ 0 h 1027971"/>
              <a:gd name="connsiteX0" fmla="*/ 12700 w 1404039"/>
              <a:gd name="connsiteY0" fmla="*/ 0 h 1027971"/>
              <a:gd name="connsiteX1" fmla="*/ 1404039 w 1404039"/>
              <a:gd name="connsiteY1" fmla="*/ 0 h 1027971"/>
              <a:gd name="connsiteX2" fmla="*/ 1404039 w 1404039"/>
              <a:gd name="connsiteY2" fmla="*/ 1027971 h 1027971"/>
              <a:gd name="connsiteX3" fmla="*/ 0 w 1404039"/>
              <a:gd name="connsiteY3" fmla="*/ 996221 h 1027971"/>
              <a:gd name="connsiteX4" fmla="*/ 12700 w 1404039"/>
              <a:gd name="connsiteY4" fmla="*/ 0 h 1027971"/>
              <a:gd name="connsiteX0" fmla="*/ 107950 w 1404039"/>
              <a:gd name="connsiteY0" fmla="*/ 44450 h 1027971"/>
              <a:gd name="connsiteX1" fmla="*/ 1404039 w 1404039"/>
              <a:gd name="connsiteY1" fmla="*/ 0 h 1027971"/>
              <a:gd name="connsiteX2" fmla="*/ 1404039 w 1404039"/>
              <a:gd name="connsiteY2" fmla="*/ 1027971 h 1027971"/>
              <a:gd name="connsiteX3" fmla="*/ 0 w 1404039"/>
              <a:gd name="connsiteY3" fmla="*/ 996221 h 1027971"/>
              <a:gd name="connsiteX4" fmla="*/ 107950 w 1404039"/>
              <a:gd name="connsiteY4" fmla="*/ 44450 h 1027971"/>
              <a:gd name="connsiteX0" fmla="*/ 107950 w 1404039"/>
              <a:gd name="connsiteY0" fmla="*/ 6350 h 989871"/>
              <a:gd name="connsiteX1" fmla="*/ 1365939 w 1404039"/>
              <a:gd name="connsiteY1" fmla="*/ 0 h 989871"/>
              <a:gd name="connsiteX2" fmla="*/ 1404039 w 1404039"/>
              <a:gd name="connsiteY2" fmla="*/ 989871 h 989871"/>
              <a:gd name="connsiteX3" fmla="*/ 0 w 1404039"/>
              <a:gd name="connsiteY3" fmla="*/ 958121 h 989871"/>
              <a:gd name="connsiteX4" fmla="*/ 107950 w 1404039"/>
              <a:gd name="connsiteY4" fmla="*/ 6350 h 989871"/>
              <a:gd name="connsiteX0" fmla="*/ 107950 w 1455372"/>
              <a:gd name="connsiteY0" fmla="*/ 6350 h 1044438"/>
              <a:gd name="connsiteX1" fmla="*/ 1365939 w 1455372"/>
              <a:gd name="connsiteY1" fmla="*/ 0 h 1044438"/>
              <a:gd name="connsiteX2" fmla="*/ 1455372 w 1455372"/>
              <a:gd name="connsiteY2" fmla="*/ 1044438 h 1044438"/>
              <a:gd name="connsiteX3" fmla="*/ 0 w 1455372"/>
              <a:gd name="connsiteY3" fmla="*/ 958121 h 1044438"/>
              <a:gd name="connsiteX4" fmla="*/ 107950 w 1455372"/>
              <a:gd name="connsiteY4" fmla="*/ 6350 h 1044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5372" h="1044438">
                <a:moveTo>
                  <a:pt x="107950" y="6350"/>
                </a:moveTo>
                <a:lnTo>
                  <a:pt x="1365939" y="0"/>
                </a:lnTo>
                <a:lnTo>
                  <a:pt x="1455372" y="1044438"/>
                </a:lnTo>
                <a:lnTo>
                  <a:pt x="0" y="958121"/>
                </a:lnTo>
                <a:lnTo>
                  <a:pt x="107950" y="6350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28B19B7-4860-4AEE-D334-179F2CBB0E3D}"/>
              </a:ext>
            </a:extLst>
          </p:cNvPr>
          <p:cNvSpPr/>
          <p:nvPr/>
        </p:nvSpPr>
        <p:spPr>
          <a:xfrm>
            <a:off x="7407095" y="4096702"/>
            <a:ext cx="954601" cy="198814"/>
          </a:xfrm>
          <a:prstGeom prst="rect">
            <a:avLst/>
          </a:prstGeom>
          <a:gradFill flip="none" rotWithShape="1">
            <a:gsLst>
              <a:gs pos="2655">
                <a:schemeClr val="tx1"/>
              </a:gs>
              <a:gs pos="18000">
                <a:srgbClr val="0000FF"/>
              </a:gs>
              <a:gs pos="52000">
                <a:srgbClr val="00FF00"/>
              </a:gs>
              <a:gs pos="75000">
                <a:srgbClr val="FFC0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A3E801B-1320-CA6A-C687-91F26CA36FDB}"/>
              </a:ext>
            </a:extLst>
          </p:cNvPr>
          <p:cNvSpPr txBox="1"/>
          <p:nvPr/>
        </p:nvSpPr>
        <p:spPr>
          <a:xfrm>
            <a:off x="7118200" y="4071004"/>
            <a:ext cx="33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</a:t>
            </a:r>
            <a:endParaRPr kumimoji="1" lang="ja-JP" altLang="en-US" sz="12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948D331-7502-91D7-4A92-9BB9C7155ABB}"/>
              </a:ext>
            </a:extLst>
          </p:cNvPr>
          <p:cNvSpPr txBox="1"/>
          <p:nvPr/>
        </p:nvSpPr>
        <p:spPr>
          <a:xfrm>
            <a:off x="7472404" y="3835801"/>
            <a:ext cx="82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塩分濃度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9D7094-D813-5CC8-A188-FFE83657C318}"/>
              </a:ext>
            </a:extLst>
          </p:cNvPr>
          <p:cNvSpPr txBox="1"/>
          <p:nvPr/>
        </p:nvSpPr>
        <p:spPr>
          <a:xfrm>
            <a:off x="8326237" y="4057610"/>
            <a:ext cx="37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30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13387382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DE852-B158-6595-3358-52329AF13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24DF4F48-3DE5-BC96-FF9F-5973A4741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806" y="1217285"/>
            <a:ext cx="3782166" cy="2572712"/>
          </a:xfrm>
          <a:prstGeom prst="rect">
            <a:avLst/>
          </a:prstGeom>
        </p:spPr>
      </p:pic>
      <p:grpSp>
        <p:nvGrpSpPr>
          <p:cNvPr id="5122" name="グループ化 7">
            <a:extLst>
              <a:ext uri="{FF2B5EF4-FFF2-40B4-BE49-F238E27FC236}">
                <a16:creationId xmlns:a16="http://schemas.microsoft.com/office/drawing/2014/main" id="{0D677AB9-7DEA-0A86-C00B-F4DECB63C35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F67AD73-284A-92CC-0CAD-9A15E1E7BD59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5144" name="Picture 5">
              <a:extLst>
                <a:ext uri="{FF2B5EF4-FFF2-40B4-BE49-F238E27FC236}">
                  <a16:creationId xmlns:a16="http://schemas.microsoft.com/office/drawing/2014/main" id="{6EA41AF0-C64C-21E2-FF49-5DA0600379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5E558E57-1949-7E0F-E9BA-96DDA1856371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テキスト ボックス 6">
            <a:extLst>
              <a:ext uri="{FF2B5EF4-FFF2-40B4-BE49-F238E27FC236}">
                <a16:creationId xmlns:a16="http://schemas.microsoft.com/office/drawing/2014/main" id="{184D6DC5-0B21-A123-C81D-AD8266D65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456" y="90488"/>
            <a:ext cx="1265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>
                <a:solidFill>
                  <a:schemeClr val="bg1"/>
                </a:solidFill>
              </a:rPr>
              <a:t>No.1-3</a:t>
            </a:r>
            <a:endParaRPr lang="ja-JP" altLang="en-US" sz="2800" b="0" dirty="0">
              <a:solidFill>
                <a:schemeClr val="bg1"/>
              </a:solidFill>
            </a:endParaRPr>
          </a:p>
        </p:txBody>
      </p:sp>
      <p:sp>
        <p:nvSpPr>
          <p:cNvPr id="5137" name="スライド番号プレースホルダー 2">
            <a:extLst>
              <a:ext uri="{FF2B5EF4-FFF2-40B4-BE49-F238E27FC236}">
                <a16:creationId xmlns:a16="http://schemas.microsoft.com/office/drawing/2014/main" id="{BE355968-7D32-A759-0E6F-8C83F90CB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AAE94F9-CB1F-4F56-B196-38E40797D7F4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kumimoji="0" lang="en-US" altLang="ja-JP" sz="1200" b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8E233623-706D-A5CF-9614-F0C357206474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5139" name="フッター プレースホルダー 4">
            <a:extLst>
              <a:ext uri="{FF2B5EF4-FFF2-40B4-BE49-F238E27FC236}">
                <a16:creationId xmlns:a16="http://schemas.microsoft.com/office/drawing/2014/main" id="{885F7479-02B9-397C-885E-D98911F3604B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5140" name="グループ化 10">
            <a:extLst>
              <a:ext uri="{FF2B5EF4-FFF2-40B4-BE49-F238E27FC236}">
                <a16:creationId xmlns:a16="http://schemas.microsoft.com/office/drawing/2014/main" id="{F84DC5E7-E3D4-88B5-FDD0-BDA952F01493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5141" name="図 11">
              <a:extLst>
                <a:ext uri="{FF2B5EF4-FFF2-40B4-BE49-F238E27FC236}">
                  <a16:creationId xmlns:a16="http://schemas.microsoft.com/office/drawing/2014/main" id="{0E2519DF-273D-EE50-B48F-4604552317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テキスト ボックス 12">
              <a:extLst>
                <a:ext uri="{FF2B5EF4-FFF2-40B4-BE49-F238E27FC236}">
                  <a16:creationId xmlns:a16="http://schemas.microsoft.com/office/drawing/2014/main" id="{CEEBC2EA-D8B1-FEDA-FF37-5ED38C9A2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39058247-6698-7867-872B-1D04ED2372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5752" y="4530985"/>
            <a:ext cx="4652496" cy="1793052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F91B058-7F2B-32AB-1036-5C9AD234A9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80" t="25813" r="6154" b="44740"/>
          <a:stretch/>
        </p:blipFill>
        <p:spPr>
          <a:xfrm>
            <a:off x="498028" y="1219690"/>
            <a:ext cx="3782166" cy="2572713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DEBE05B-182C-74F9-F117-775EF8D10F29}"/>
              </a:ext>
            </a:extLst>
          </p:cNvPr>
          <p:cNvSpPr txBox="1"/>
          <p:nvPr/>
        </p:nvSpPr>
        <p:spPr>
          <a:xfrm>
            <a:off x="5625384" y="752224"/>
            <a:ext cx="2259012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スペクトル解析画像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78BAA7B-7427-D863-E266-CE3B9F29E694}"/>
              </a:ext>
            </a:extLst>
          </p:cNvPr>
          <p:cNvSpPr txBox="1"/>
          <p:nvPr/>
        </p:nvSpPr>
        <p:spPr>
          <a:xfrm>
            <a:off x="1647676" y="755412"/>
            <a:ext cx="14401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デジカメ画像</a:t>
            </a:r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229D164-5674-4844-2D23-FFD760494AC3}"/>
              </a:ext>
            </a:extLst>
          </p:cNvPr>
          <p:cNvSpPr txBox="1"/>
          <p:nvPr/>
        </p:nvSpPr>
        <p:spPr>
          <a:xfrm>
            <a:off x="3139788" y="4096702"/>
            <a:ext cx="285814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1600" dirty="0"/>
              <a:t>蛍光</a:t>
            </a:r>
            <a:r>
              <a:rPr kumimoji="1" lang="en-US" altLang="ja-JP" sz="1600" dirty="0"/>
              <a:t>X</a:t>
            </a:r>
            <a:r>
              <a:rPr kumimoji="1" lang="ja-JP" altLang="en-US" sz="1600" dirty="0"/>
              <a:t>線測定値</a:t>
            </a:r>
          </a:p>
        </p:txBody>
      </p:sp>
      <p:sp>
        <p:nvSpPr>
          <p:cNvPr id="12" name="正方形/長方形 27">
            <a:extLst>
              <a:ext uri="{FF2B5EF4-FFF2-40B4-BE49-F238E27FC236}">
                <a16:creationId xmlns:a16="http://schemas.microsoft.com/office/drawing/2014/main" id="{A1E7F4E2-F765-5D05-85A5-1666A2A37078}"/>
              </a:ext>
            </a:extLst>
          </p:cNvPr>
          <p:cNvSpPr/>
          <p:nvPr/>
        </p:nvSpPr>
        <p:spPr>
          <a:xfrm>
            <a:off x="4932040" y="1501918"/>
            <a:ext cx="3240360" cy="2044396"/>
          </a:xfrm>
          <a:custGeom>
            <a:avLst/>
            <a:gdLst>
              <a:gd name="connsiteX0" fmla="*/ 0 w 1494207"/>
              <a:gd name="connsiteY0" fmla="*/ 0 h 1068112"/>
              <a:gd name="connsiteX1" fmla="*/ 1494207 w 1494207"/>
              <a:gd name="connsiteY1" fmla="*/ 0 h 1068112"/>
              <a:gd name="connsiteX2" fmla="*/ 1494207 w 1494207"/>
              <a:gd name="connsiteY2" fmla="*/ 1068112 h 1068112"/>
              <a:gd name="connsiteX3" fmla="*/ 0 w 1494207"/>
              <a:gd name="connsiteY3" fmla="*/ 1068112 h 1068112"/>
              <a:gd name="connsiteX4" fmla="*/ 0 w 1494207"/>
              <a:gd name="connsiteY4" fmla="*/ 0 h 1068112"/>
              <a:gd name="connsiteX0" fmla="*/ 0 w 1494207"/>
              <a:gd name="connsiteY0" fmla="*/ 0 h 1068112"/>
              <a:gd name="connsiteX1" fmla="*/ 1462457 w 1494207"/>
              <a:gd name="connsiteY1" fmla="*/ 6350 h 1068112"/>
              <a:gd name="connsiteX2" fmla="*/ 1494207 w 1494207"/>
              <a:gd name="connsiteY2" fmla="*/ 1068112 h 1068112"/>
              <a:gd name="connsiteX3" fmla="*/ 0 w 1494207"/>
              <a:gd name="connsiteY3" fmla="*/ 1068112 h 1068112"/>
              <a:gd name="connsiteX4" fmla="*/ 0 w 1494207"/>
              <a:gd name="connsiteY4" fmla="*/ 0 h 1068112"/>
              <a:gd name="connsiteX0" fmla="*/ 76200 w 1494207"/>
              <a:gd name="connsiteY0" fmla="*/ 0 h 1080812"/>
              <a:gd name="connsiteX1" fmla="*/ 1462457 w 1494207"/>
              <a:gd name="connsiteY1" fmla="*/ 19050 h 1080812"/>
              <a:gd name="connsiteX2" fmla="*/ 1494207 w 1494207"/>
              <a:gd name="connsiteY2" fmla="*/ 1080812 h 1080812"/>
              <a:gd name="connsiteX3" fmla="*/ 0 w 1494207"/>
              <a:gd name="connsiteY3" fmla="*/ 1080812 h 1080812"/>
              <a:gd name="connsiteX4" fmla="*/ 76200 w 1494207"/>
              <a:gd name="connsiteY4" fmla="*/ 0 h 1080812"/>
              <a:gd name="connsiteX0" fmla="*/ 82079 w 1494207"/>
              <a:gd name="connsiteY0" fmla="*/ 0 h 1062192"/>
              <a:gd name="connsiteX1" fmla="*/ 1462457 w 1494207"/>
              <a:gd name="connsiteY1" fmla="*/ 430 h 1062192"/>
              <a:gd name="connsiteX2" fmla="*/ 1494207 w 1494207"/>
              <a:gd name="connsiteY2" fmla="*/ 1062192 h 1062192"/>
              <a:gd name="connsiteX3" fmla="*/ 0 w 1494207"/>
              <a:gd name="connsiteY3" fmla="*/ 1062192 h 1062192"/>
              <a:gd name="connsiteX4" fmla="*/ 82079 w 1494207"/>
              <a:gd name="connsiteY4" fmla="*/ 0 h 1062192"/>
              <a:gd name="connsiteX0" fmla="*/ 105597 w 1517725"/>
              <a:gd name="connsiteY0" fmla="*/ 0 h 1062192"/>
              <a:gd name="connsiteX1" fmla="*/ 1485975 w 1517725"/>
              <a:gd name="connsiteY1" fmla="*/ 430 h 1062192"/>
              <a:gd name="connsiteX2" fmla="*/ 1517725 w 1517725"/>
              <a:gd name="connsiteY2" fmla="*/ 1062192 h 1062192"/>
              <a:gd name="connsiteX3" fmla="*/ 0 w 1517725"/>
              <a:gd name="connsiteY3" fmla="*/ 1055986 h 1062192"/>
              <a:gd name="connsiteX4" fmla="*/ 105597 w 1517725"/>
              <a:gd name="connsiteY4" fmla="*/ 0 h 1062192"/>
              <a:gd name="connsiteX0" fmla="*/ 105597 w 1526544"/>
              <a:gd name="connsiteY0" fmla="*/ 0 h 1055986"/>
              <a:gd name="connsiteX1" fmla="*/ 1485975 w 1526544"/>
              <a:gd name="connsiteY1" fmla="*/ 430 h 1055986"/>
              <a:gd name="connsiteX2" fmla="*/ 1526544 w 1526544"/>
              <a:gd name="connsiteY2" fmla="*/ 1037366 h 1055986"/>
              <a:gd name="connsiteX3" fmla="*/ 0 w 1526544"/>
              <a:gd name="connsiteY3" fmla="*/ 1055986 h 1055986"/>
              <a:gd name="connsiteX4" fmla="*/ 105597 w 1526544"/>
              <a:gd name="connsiteY4" fmla="*/ 0 h 1055986"/>
              <a:gd name="connsiteX0" fmla="*/ 105597 w 1526544"/>
              <a:gd name="connsiteY0" fmla="*/ 15086 h 1071072"/>
              <a:gd name="connsiteX1" fmla="*/ 1480096 w 1526544"/>
              <a:gd name="connsiteY1" fmla="*/ 0 h 1071072"/>
              <a:gd name="connsiteX2" fmla="*/ 1526544 w 1526544"/>
              <a:gd name="connsiteY2" fmla="*/ 1052452 h 1071072"/>
              <a:gd name="connsiteX3" fmla="*/ 0 w 1526544"/>
              <a:gd name="connsiteY3" fmla="*/ 1071072 h 1071072"/>
              <a:gd name="connsiteX4" fmla="*/ 105597 w 1526544"/>
              <a:gd name="connsiteY4" fmla="*/ 15086 h 107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6544" h="1071072">
                <a:moveTo>
                  <a:pt x="105597" y="15086"/>
                </a:moveTo>
                <a:lnTo>
                  <a:pt x="1480096" y="0"/>
                </a:lnTo>
                <a:lnTo>
                  <a:pt x="1526544" y="1052452"/>
                </a:lnTo>
                <a:lnTo>
                  <a:pt x="0" y="1071072"/>
                </a:lnTo>
                <a:lnTo>
                  <a:pt x="105597" y="15086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34AE7E8F-19D1-2F4B-B1E9-294AC54F84F2}"/>
              </a:ext>
            </a:extLst>
          </p:cNvPr>
          <p:cNvSpPr/>
          <p:nvPr/>
        </p:nvSpPr>
        <p:spPr>
          <a:xfrm>
            <a:off x="7407095" y="4096702"/>
            <a:ext cx="954601" cy="198814"/>
          </a:xfrm>
          <a:prstGeom prst="rect">
            <a:avLst/>
          </a:prstGeom>
          <a:gradFill flip="none" rotWithShape="1">
            <a:gsLst>
              <a:gs pos="2655">
                <a:schemeClr val="tx1"/>
              </a:gs>
              <a:gs pos="18000">
                <a:srgbClr val="0000FF"/>
              </a:gs>
              <a:gs pos="52000">
                <a:srgbClr val="00FF00"/>
              </a:gs>
              <a:gs pos="75000">
                <a:srgbClr val="FFC0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0208A22-C8CE-1C79-C299-EF680295D25D}"/>
              </a:ext>
            </a:extLst>
          </p:cNvPr>
          <p:cNvSpPr txBox="1"/>
          <p:nvPr/>
        </p:nvSpPr>
        <p:spPr>
          <a:xfrm>
            <a:off x="7118200" y="4071004"/>
            <a:ext cx="33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</a:t>
            </a:r>
            <a:endParaRPr kumimoji="1" lang="ja-JP" altLang="en-US" sz="12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9A7A444-D0E0-BD33-FA7F-F50F97D46DD8}"/>
              </a:ext>
            </a:extLst>
          </p:cNvPr>
          <p:cNvSpPr txBox="1"/>
          <p:nvPr/>
        </p:nvSpPr>
        <p:spPr>
          <a:xfrm>
            <a:off x="7472404" y="3835801"/>
            <a:ext cx="82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塩分濃度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B73F41D-233C-5430-16AE-7BE5D603C595}"/>
              </a:ext>
            </a:extLst>
          </p:cNvPr>
          <p:cNvSpPr txBox="1"/>
          <p:nvPr/>
        </p:nvSpPr>
        <p:spPr>
          <a:xfrm>
            <a:off x="8326237" y="4057610"/>
            <a:ext cx="37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30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77363138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5C76F-CD95-C737-D605-02DB24FE4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05B1425-FDBE-CA1C-ECB2-B71B83E78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808" y="1215711"/>
            <a:ext cx="3782166" cy="2576546"/>
          </a:xfrm>
          <a:prstGeom prst="rect">
            <a:avLst/>
          </a:prstGeom>
        </p:spPr>
      </p:pic>
      <p:grpSp>
        <p:nvGrpSpPr>
          <p:cNvPr id="5122" name="グループ化 7">
            <a:extLst>
              <a:ext uri="{FF2B5EF4-FFF2-40B4-BE49-F238E27FC236}">
                <a16:creationId xmlns:a16="http://schemas.microsoft.com/office/drawing/2014/main" id="{E98C2FE1-AD89-B24E-03E1-CC84A12F129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F3308365-72B2-7722-A0E8-2D02D9834850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5144" name="Picture 5">
              <a:extLst>
                <a:ext uri="{FF2B5EF4-FFF2-40B4-BE49-F238E27FC236}">
                  <a16:creationId xmlns:a16="http://schemas.microsoft.com/office/drawing/2014/main" id="{EE91E2F9-22B8-BA8B-D43F-956889CBE9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EC70FD3-0B94-A6B6-C092-B536388D84D0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テキスト ボックス 6">
            <a:extLst>
              <a:ext uri="{FF2B5EF4-FFF2-40B4-BE49-F238E27FC236}">
                <a16:creationId xmlns:a16="http://schemas.microsoft.com/office/drawing/2014/main" id="{13065165-1420-E4FB-90E8-6BCD51B7C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456" y="90488"/>
            <a:ext cx="1265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>
                <a:solidFill>
                  <a:schemeClr val="bg1"/>
                </a:solidFill>
              </a:rPr>
              <a:t>No.1-4</a:t>
            </a:r>
            <a:endParaRPr lang="ja-JP" altLang="en-US" sz="2800" b="0" dirty="0">
              <a:solidFill>
                <a:schemeClr val="bg1"/>
              </a:solidFill>
            </a:endParaRPr>
          </a:p>
        </p:txBody>
      </p:sp>
      <p:sp>
        <p:nvSpPr>
          <p:cNvPr id="5137" name="スライド番号プレースホルダー 2">
            <a:extLst>
              <a:ext uri="{FF2B5EF4-FFF2-40B4-BE49-F238E27FC236}">
                <a16:creationId xmlns:a16="http://schemas.microsoft.com/office/drawing/2014/main" id="{E5022920-FBCA-5974-23B5-87288A4D3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AAE94F9-CB1F-4F56-B196-38E40797D7F4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kumimoji="0" lang="en-US" altLang="ja-JP" sz="1200" b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5CA8C964-8A8C-0999-F693-EF7958650D09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5139" name="フッター プレースホルダー 4">
            <a:extLst>
              <a:ext uri="{FF2B5EF4-FFF2-40B4-BE49-F238E27FC236}">
                <a16:creationId xmlns:a16="http://schemas.microsoft.com/office/drawing/2014/main" id="{4E095D28-3942-8EE6-6892-8CDA1A7DA235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5140" name="グループ化 10">
            <a:extLst>
              <a:ext uri="{FF2B5EF4-FFF2-40B4-BE49-F238E27FC236}">
                <a16:creationId xmlns:a16="http://schemas.microsoft.com/office/drawing/2014/main" id="{EA5F824F-FEE2-E6E8-4F3B-5CBB394060F9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5141" name="図 11">
              <a:extLst>
                <a:ext uri="{FF2B5EF4-FFF2-40B4-BE49-F238E27FC236}">
                  <a16:creationId xmlns:a16="http://schemas.microsoft.com/office/drawing/2014/main" id="{B8E84E34-0F7C-719A-D36E-3AD4829DD0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テキスト ボックス 12">
              <a:extLst>
                <a:ext uri="{FF2B5EF4-FFF2-40B4-BE49-F238E27FC236}">
                  <a16:creationId xmlns:a16="http://schemas.microsoft.com/office/drawing/2014/main" id="{F68BC321-9F5A-D524-C300-F166D2E95E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FA1E3F8-195D-3D04-C121-8B850C735D3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78"/>
          <a:stretch/>
        </p:blipFill>
        <p:spPr>
          <a:xfrm>
            <a:off x="2246263" y="4530985"/>
            <a:ext cx="4651473" cy="1803794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AAD8B005-343E-10FC-2D50-90A79CAB90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41" t="15375" r="318" b="7208"/>
          <a:stretch/>
        </p:blipFill>
        <p:spPr bwMode="auto">
          <a:xfrm>
            <a:off x="498028" y="1215711"/>
            <a:ext cx="3782166" cy="2572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DB2206A-6EFC-7BCD-C6B6-9EA180073B43}"/>
              </a:ext>
            </a:extLst>
          </p:cNvPr>
          <p:cNvSpPr txBox="1"/>
          <p:nvPr/>
        </p:nvSpPr>
        <p:spPr>
          <a:xfrm>
            <a:off x="5625384" y="752224"/>
            <a:ext cx="2259012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スペクトル解析画像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1188EA0-CEA7-DDF0-3B1C-AF3A995E272C}"/>
              </a:ext>
            </a:extLst>
          </p:cNvPr>
          <p:cNvSpPr txBox="1"/>
          <p:nvPr/>
        </p:nvSpPr>
        <p:spPr>
          <a:xfrm>
            <a:off x="1647676" y="755412"/>
            <a:ext cx="14401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デジカメ画像</a:t>
            </a:r>
            <a:endParaRPr kumimoji="1" lang="ja-JP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790365-9CE1-AC58-3927-72856F03B9B8}"/>
              </a:ext>
            </a:extLst>
          </p:cNvPr>
          <p:cNvSpPr txBox="1"/>
          <p:nvPr/>
        </p:nvSpPr>
        <p:spPr>
          <a:xfrm>
            <a:off x="3139788" y="4096702"/>
            <a:ext cx="285814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1600" dirty="0"/>
              <a:t>蛍光</a:t>
            </a:r>
            <a:r>
              <a:rPr kumimoji="1" lang="en-US" altLang="ja-JP" sz="1600" dirty="0"/>
              <a:t>X</a:t>
            </a:r>
            <a:r>
              <a:rPr kumimoji="1" lang="ja-JP" altLang="en-US" sz="1600" dirty="0"/>
              <a:t>線測定値</a:t>
            </a:r>
          </a:p>
        </p:txBody>
      </p:sp>
      <p:sp>
        <p:nvSpPr>
          <p:cNvPr id="6" name="正方形/長方形 29">
            <a:extLst>
              <a:ext uri="{FF2B5EF4-FFF2-40B4-BE49-F238E27FC236}">
                <a16:creationId xmlns:a16="http://schemas.microsoft.com/office/drawing/2014/main" id="{2E925E4F-E4FF-0C52-D0B2-5E25549065EF}"/>
              </a:ext>
            </a:extLst>
          </p:cNvPr>
          <p:cNvSpPr/>
          <p:nvPr/>
        </p:nvSpPr>
        <p:spPr>
          <a:xfrm>
            <a:off x="5004050" y="1426000"/>
            <a:ext cx="3291694" cy="2028507"/>
          </a:xfrm>
          <a:custGeom>
            <a:avLst/>
            <a:gdLst>
              <a:gd name="connsiteX0" fmla="*/ 0 w 1494207"/>
              <a:gd name="connsiteY0" fmla="*/ 0 h 1027971"/>
              <a:gd name="connsiteX1" fmla="*/ 1494207 w 1494207"/>
              <a:gd name="connsiteY1" fmla="*/ 0 h 1027971"/>
              <a:gd name="connsiteX2" fmla="*/ 1494207 w 1494207"/>
              <a:gd name="connsiteY2" fmla="*/ 1027971 h 1027971"/>
              <a:gd name="connsiteX3" fmla="*/ 0 w 1494207"/>
              <a:gd name="connsiteY3" fmla="*/ 1027971 h 1027971"/>
              <a:gd name="connsiteX4" fmla="*/ 0 w 1494207"/>
              <a:gd name="connsiteY4" fmla="*/ 0 h 1027971"/>
              <a:gd name="connsiteX0" fmla="*/ 95250 w 1494207"/>
              <a:gd name="connsiteY0" fmla="*/ 0 h 1059721"/>
              <a:gd name="connsiteX1" fmla="*/ 1494207 w 1494207"/>
              <a:gd name="connsiteY1" fmla="*/ 31750 h 1059721"/>
              <a:gd name="connsiteX2" fmla="*/ 1494207 w 1494207"/>
              <a:gd name="connsiteY2" fmla="*/ 1059721 h 1059721"/>
              <a:gd name="connsiteX3" fmla="*/ 0 w 1494207"/>
              <a:gd name="connsiteY3" fmla="*/ 1059721 h 1059721"/>
              <a:gd name="connsiteX4" fmla="*/ 95250 w 1494207"/>
              <a:gd name="connsiteY4" fmla="*/ 0 h 1059721"/>
              <a:gd name="connsiteX0" fmla="*/ 95250 w 1494207"/>
              <a:gd name="connsiteY0" fmla="*/ 0 h 1059721"/>
              <a:gd name="connsiteX1" fmla="*/ 1405307 w 1494207"/>
              <a:gd name="connsiteY1" fmla="*/ 63500 h 1059721"/>
              <a:gd name="connsiteX2" fmla="*/ 1494207 w 1494207"/>
              <a:gd name="connsiteY2" fmla="*/ 1059721 h 1059721"/>
              <a:gd name="connsiteX3" fmla="*/ 0 w 1494207"/>
              <a:gd name="connsiteY3" fmla="*/ 1059721 h 1059721"/>
              <a:gd name="connsiteX4" fmla="*/ 95250 w 1494207"/>
              <a:gd name="connsiteY4" fmla="*/ 0 h 1059721"/>
              <a:gd name="connsiteX0" fmla="*/ 107725 w 1494207"/>
              <a:gd name="connsiteY0" fmla="*/ 0 h 1059721"/>
              <a:gd name="connsiteX1" fmla="*/ 1405307 w 1494207"/>
              <a:gd name="connsiteY1" fmla="*/ 63500 h 1059721"/>
              <a:gd name="connsiteX2" fmla="*/ 1494207 w 1494207"/>
              <a:gd name="connsiteY2" fmla="*/ 1059721 h 1059721"/>
              <a:gd name="connsiteX3" fmla="*/ 0 w 1494207"/>
              <a:gd name="connsiteY3" fmla="*/ 1059721 h 1059721"/>
              <a:gd name="connsiteX4" fmla="*/ 107725 w 1494207"/>
              <a:gd name="connsiteY4" fmla="*/ 0 h 1059721"/>
              <a:gd name="connsiteX0" fmla="*/ 111883 w 1498365"/>
              <a:gd name="connsiteY0" fmla="*/ 0 h 1059721"/>
              <a:gd name="connsiteX1" fmla="*/ 1409465 w 1498365"/>
              <a:gd name="connsiteY1" fmla="*/ 63500 h 1059721"/>
              <a:gd name="connsiteX2" fmla="*/ 1498365 w 1498365"/>
              <a:gd name="connsiteY2" fmla="*/ 1059721 h 1059721"/>
              <a:gd name="connsiteX3" fmla="*/ 0 w 1498365"/>
              <a:gd name="connsiteY3" fmla="*/ 1042416 h 1059721"/>
              <a:gd name="connsiteX4" fmla="*/ 111883 w 1498365"/>
              <a:gd name="connsiteY4" fmla="*/ 0 h 1059721"/>
              <a:gd name="connsiteX0" fmla="*/ 111883 w 1498365"/>
              <a:gd name="connsiteY0" fmla="*/ 0 h 1042416"/>
              <a:gd name="connsiteX1" fmla="*/ 1409465 w 1498365"/>
              <a:gd name="connsiteY1" fmla="*/ 63500 h 1042416"/>
              <a:gd name="connsiteX2" fmla="*/ 1498365 w 1498365"/>
              <a:gd name="connsiteY2" fmla="*/ 1025111 h 1042416"/>
              <a:gd name="connsiteX3" fmla="*/ 0 w 1498365"/>
              <a:gd name="connsiteY3" fmla="*/ 1042416 h 1042416"/>
              <a:gd name="connsiteX4" fmla="*/ 111883 w 1498365"/>
              <a:gd name="connsiteY4" fmla="*/ 0 h 1042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8365" h="1042416">
                <a:moveTo>
                  <a:pt x="111883" y="0"/>
                </a:moveTo>
                <a:lnTo>
                  <a:pt x="1409465" y="63500"/>
                </a:lnTo>
                <a:lnTo>
                  <a:pt x="1498365" y="1025111"/>
                </a:lnTo>
                <a:lnTo>
                  <a:pt x="0" y="1042416"/>
                </a:lnTo>
                <a:lnTo>
                  <a:pt x="111883" y="0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FC03D6B-1C16-18CC-EEBD-F09B01D78C7B}"/>
              </a:ext>
            </a:extLst>
          </p:cNvPr>
          <p:cNvSpPr/>
          <p:nvPr/>
        </p:nvSpPr>
        <p:spPr>
          <a:xfrm>
            <a:off x="7407095" y="4096702"/>
            <a:ext cx="954601" cy="198814"/>
          </a:xfrm>
          <a:prstGeom prst="rect">
            <a:avLst/>
          </a:prstGeom>
          <a:gradFill flip="none" rotWithShape="1">
            <a:gsLst>
              <a:gs pos="2655">
                <a:schemeClr val="tx1"/>
              </a:gs>
              <a:gs pos="18000">
                <a:srgbClr val="0000FF"/>
              </a:gs>
              <a:gs pos="52000">
                <a:srgbClr val="00FF00"/>
              </a:gs>
              <a:gs pos="75000">
                <a:srgbClr val="FFC0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C0F72EB-1B55-3431-508D-812309AB6D66}"/>
              </a:ext>
            </a:extLst>
          </p:cNvPr>
          <p:cNvSpPr txBox="1"/>
          <p:nvPr/>
        </p:nvSpPr>
        <p:spPr>
          <a:xfrm>
            <a:off x="7118200" y="4071004"/>
            <a:ext cx="33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</a:t>
            </a:r>
            <a:endParaRPr kumimoji="1" lang="ja-JP" altLang="en-US" sz="12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72ABC97-3B9E-1B68-1301-44C4E6EA4883}"/>
              </a:ext>
            </a:extLst>
          </p:cNvPr>
          <p:cNvSpPr txBox="1"/>
          <p:nvPr/>
        </p:nvSpPr>
        <p:spPr>
          <a:xfrm>
            <a:off x="7472404" y="3835801"/>
            <a:ext cx="82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塩分濃度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F501A4B-C082-F9F8-85B4-FBF7B40681F5}"/>
              </a:ext>
            </a:extLst>
          </p:cNvPr>
          <p:cNvSpPr txBox="1"/>
          <p:nvPr/>
        </p:nvSpPr>
        <p:spPr>
          <a:xfrm>
            <a:off x="8326237" y="4057610"/>
            <a:ext cx="37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30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857478871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5E105-830E-9ECC-726A-7038C51E1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15AAD635-6580-4B9A-B730-96D394752B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806" y="1196077"/>
            <a:ext cx="3782165" cy="2566622"/>
          </a:xfrm>
          <a:prstGeom prst="rect">
            <a:avLst/>
          </a:prstGeom>
        </p:spPr>
      </p:pic>
      <p:grpSp>
        <p:nvGrpSpPr>
          <p:cNvPr id="5122" name="グループ化 7">
            <a:extLst>
              <a:ext uri="{FF2B5EF4-FFF2-40B4-BE49-F238E27FC236}">
                <a16:creationId xmlns:a16="http://schemas.microsoft.com/office/drawing/2014/main" id="{15640611-DB7A-5B3D-BF90-347EFF81F05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60DE422-1B3D-99CE-5663-EDA442FD1F3F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5144" name="Picture 5">
              <a:extLst>
                <a:ext uri="{FF2B5EF4-FFF2-40B4-BE49-F238E27FC236}">
                  <a16:creationId xmlns:a16="http://schemas.microsoft.com/office/drawing/2014/main" id="{11AC5DBD-EC36-3C4A-DE4B-CFCAD7C9A8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6EC68C34-78CC-B3C3-1A6C-935766191802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テキスト ボックス 6">
            <a:extLst>
              <a:ext uri="{FF2B5EF4-FFF2-40B4-BE49-F238E27FC236}">
                <a16:creationId xmlns:a16="http://schemas.microsoft.com/office/drawing/2014/main" id="{28B267F7-BC34-AFF2-C921-E7CD995D7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456" y="90488"/>
            <a:ext cx="1265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>
                <a:solidFill>
                  <a:schemeClr val="bg1"/>
                </a:solidFill>
              </a:rPr>
              <a:t>No.2-2</a:t>
            </a:r>
            <a:endParaRPr lang="ja-JP" altLang="en-US" sz="2800" b="0" dirty="0">
              <a:solidFill>
                <a:schemeClr val="bg1"/>
              </a:solidFill>
            </a:endParaRPr>
          </a:p>
        </p:txBody>
      </p:sp>
      <p:sp>
        <p:nvSpPr>
          <p:cNvPr id="5137" name="スライド番号プレースホルダー 2">
            <a:extLst>
              <a:ext uri="{FF2B5EF4-FFF2-40B4-BE49-F238E27FC236}">
                <a16:creationId xmlns:a16="http://schemas.microsoft.com/office/drawing/2014/main" id="{69845398-555A-74C9-23FB-5E7F46DCA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AAE94F9-CB1F-4F56-B196-38E40797D7F4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kumimoji="0" lang="en-US" altLang="ja-JP" sz="1200" b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619BBE1-8D7C-524A-E47D-4A4FB9CDE48E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5139" name="フッター プレースホルダー 4">
            <a:extLst>
              <a:ext uri="{FF2B5EF4-FFF2-40B4-BE49-F238E27FC236}">
                <a16:creationId xmlns:a16="http://schemas.microsoft.com/office/drawing/2014/main" id="{E0CC909E-4331-08E7-0F88-49E48B7790F2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5140" name="グループ化 10">
            <a:extLst>
              <a:ext uri="{FF2B5EF4-FFF2-40B4-BE49-F238E27FC236}">
                <a16:creationId xmlns:a16="http://schemas.microsoft.com/office/drawing/2014/main" id="{8CC152F6-99E4-ADC3-46A6-D2C4FBAF4174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5141" name="図 11">
              <a:extLst>
                <a:ext uri="{FF2B5EF4-FFF2-40B4-BE49-F238E27FC236}">
                  <a16:creationId xmlns:a16="http://schemas.microsoft.com/office/drawing/2014/main" id="{5A629493-3C62-0E87-4CFB-B0BC57D465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テキスト ボックス 12">
              <a:extLst>
                <a:ext uri="{FF2B5EF4-FFF2-40B4-BE49-F238E27FC236}">
                  <a16:creationId xmlns:a16="http://schemas.microsoft.com/office/drawing/2014/main" id="{69FBFC66-9DE6-6631-87AE-BA8A65F68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12516F42-3915-D1C2-4EA3-354DB22B8A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6296" y="4530985"/>
            <a:ext cx="4706007" cy="1819529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605F2D6-7747-BAE2-786E-712C01935C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9" t="66297" r="41146" b="13495"/>
          <a:stretch/>
        </p:blipFill>
        <p:spPr>
          <a:xfrm>
            <a:off x="498029" y="1191880"/>
            <a:ext cx="3782165" cy="256662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43E280-16AA-C769-12EB-036E346353EA}"/>
              </a:ext>
            </a:extLst>
          </p:cNvPr>
          <p:cNvSpPr txBox="1"/>
          <p:nvPr/>
        </p:nvSpPr>
        <p:spPr>
          <a:xfrm>
            <a:off x="5625384" y="752224"/>
            <a:ext cx="2259012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スペクトル解析画像</a:t>
            </a:r>
            <a:endParaRPr kumimoji="1" lang="ja-JP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9245894-A93C-1E1E-1E89-ECCD03E18948}"/>
              </a:ext>
            </a:extLst>
          </p:cNvPr>
          <p:cNvSpPr txBox="1"/>
          <p:nvPr/>
        </p:nvSpPr>
        <p:spPr>
          <a:xfrm>
            <a:off x="1647676" y="755412"/>
            <a:ext cx="14401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デジカメ画像</a:t>
            </a:r>
            <a:endParaRPr kumimoji="1" lang="ja-JP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DF65E8-0B9D-6042-43BF-D202C416AEE7}"/>
              </a:ext>
            </a:extLst>
          </p:cNvPr>
          <p:cNvSpPr txBox="1"/>
          <p:nvPr/>
        </p:nvSpPr>
        <p:spPr>
          <a:xfrm>
            <a:off x="3139788" y="4096702"/>
            <a:ext cx="285814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1600" dirty="0"/>
              <a:t>蛍光</a:t>
            </a:r>
            <a:r>
              <a:rPr kumimoji="1" lang="en-US" altLang="ja-JP" sz="1600" dirty="0"/>
              <a:t>X</a:t>
            </a:r>
            <a:r>
              <a:rPr kumimoji="1" lang="ja-JP" altLang="en-US" sz="1600" dirty="0"/>
              <a:t>線測定値</a:t>
            </a:r>
          </a:p>
        </p:txBody>
      </p:sp>
      <p:sp>
        <p:nvSpPr>
          <p:cNvPr id="5" name="正方形/長方形 35">
            <a:extLst>
              <a:ext uri="{FF2B5EF4-FFF2-40B4-BE49-F238E27FC236}">
                <a16:creationId xmlns:a16="http://schemas.microsoft.com/office/drawing/2014/main" id="{D6BA219B-F247-962D-4BFD-F4C4C7D5DF16}"/>
              </a:ext>
            </a:extLst>
          </p:cNvPr>
          <p:cNvSpPr/>
          <p:nvPr/>
        </p:nvSpPr>
        <p:spPr>
          <a:xfrm>
            <a:off x="5148064" y="1416846"/>
            <a:ext cx="3082552" cy="2084162"/>
          </a:xfrm>
          <a:custGeom>
            <a:avLst/>
            <a:gdLst>
              <a:gd name="connsiteX0" fmla="*/ 0 w 1494207"/>
              <a:gd name="connsiteY0" fmla="*/ 0 h 1027971"/>
              <a:gd name="connsiteX1" fmla="*/ 1494207 w 1494207"/>
              <a:gd name="connsiteY1" fmla="*/ 0 h 1027971"/>
              <a:gd name="connsiteX2" fmla="*/ 1494207 w 1494207"/>
              <a:gd name="connsiteY2" fmla="*/ 1027971 h 1027971"/>
              <a:gd name="connsiteX3" fmla="*/ 0 w 1494207"/>
              <a:gd name="connsiteY3" fmla="*/ 1027971 h 1027971"/>
              <a:gd name="connsiteX4" fmla="*/ 0 w 1494207"/>
              <a:gd name="connsiteY4" fmla="*/ 0 h 1027971"/>
              <a:gd name="connsiteX0" fmla="*/ 177800 w 1494207"/>
              <a:gd name="connsiteY0" fmla="*/ 44450 h 1027971"/>
              <a:gd name="connsiteX1" fmla="*/ 1494207 w 1494207"/>
              <a:gd name="connsiteY1" fmla="*/ 0 h 1027971"/>
              <a:gd name="connsiteX2" fmla="*/ 1494207 w 1494207"/>
              <a:gd name="connsiteY2" fmla="*/ 1027971 h 1027971"/>
              <a:gd name="connsiteX3" fmla="*/ 0 w 1494207"/>
              <a:gd name="connsiteY3" fmla="*/ 1027971 h 1027971"/>
              <a:gd name="connsiteX4" fmla="*/ 177800 w 1494207"/>
              <a:gd name="connsiteY4" fmla="*/ 44450 h 1027971"/>
              <a:gd name="connsiteX0" fmla="*/ 177800 w 1500557"/>
              <a:gd name="connsiteY0" fmla="*/ 44450 h 1072421"/>
              <a:gd name="connsiteX1" fmla="*/ 1494207 w 1500557"/>
              <a:gd name="connsiteY1" fmla="*/ 0 h 1072421"/>
              <a:gd name="connsiteX2" fmla="*/ 1500557 w 1500557"/>
              <a:gd name="connsiteY2" fmla="*/ 1072421 h 1072421"/>
              <a:gd name="connsiteX3" fmla="*/ 0 w 1500557"/>
              <a:gd name="connsiteY3" fmla="*/ 1027971 h 1072421"/>
              <a:gd name="connsiteX4" fmla="*/ 177800 w 1500557"/>
              <a:gd name="connsiteY4" fmla="*/ 44450 h 1072421"/>
              <a:gd name="connsiteX0" fmla="*/ 177800 w 1538733"/>
              <a:gd name="connsiteY0" fmla="*/ 0 h 1027971"/>
              <a:gd name="connsiteX1" fmla="*/ 1538657 w 1538733"/>
              <a:gd name="connsiteY1" fmla="*/ 6350 h 1027971"/>
              <a:gd name="connsiteX2" fmla="*/ 1500557 w 1538733"/>
              <a:gd name="connsiteY2" fmla="*/ 1027971 h 1027971"/>
              <a:gd name="connsiteX3" fmla="*/ 0 w 1538733"/>
              <a:gd name="connsiteY3" fmla="*/ 983521 h 1027971"/>
              <a:gd name="connsiteX4" fmla="*/ 177800 w 1538733"/>
              <a:gd name="connsiteY4" fmla="*/ 0 h 1027971"/>
              <a:gd name="connsiteX0" fmla="*/ 88900 w 1449833"/>
              <a:gd name="connsiteY0" fmla="*/ 0 h 1027971"/>
              <a:gd name="connsiteX1" fmla="*/ 1449757 w 1449833"/>
              <a:gd name="connsiteY1" fmla="*/ 6350 h 1027971"/>
              <a:gd name="connsiteX2" fmla="*/ 1411657 w 1449833"/>
              <a:gd name="connsiteY2" fmla="*/ 1027971 h 1027971"/>
              <a:gd name="connsiteX3" fmla="*/ 0 w 1449833"/>
              <a:gd name="connsiteY3" fmla="*/ 1021621 h 1027971"/>
              <a:gd name="connsiteX4" fmla="*/ 88900 w 1449833"/>
              <a:gd name="connsiteY4" fmla="*/ 0 h 1027971"/>
              <a:gd name="connsiteX0" fmla="*/ 101167 w 1449833"/>
              <a:gd name="connsiteY0" fmla="*/ 0 h 1080745"/>
              <a:gd name="connsiteX1" fmla="*/ 1449757 w 1449833"/>
              <a:gd name="connsiteY1" fmla="*/ 59124 h 1080745"/>
              <a:gd name="connsiteX2" fmla="*/ 1411657 w 1449833"/>
              <a:gd name="connsiteY2" fmla="*/ 1080745 h 1080745"/>
              <a:gd name="connsiteX3" fmla="*/ 0 w 1449833"/>
              <a:gd name="connsiteY3" fmla="*/ 1074395 h 1080745"/>
              <a:gd name="connsiteX4" fmla="*/ 101167 w 1449833"/>
              <a:gd name="connsiteY4" fmla="*/ 0 h 1080745"/>
              <a:gd name="connsiteX0" fmla="*/ 101167 w 1413446"/>
              <a:gd name="connsiteY0" fmla="*/ 0 h 1080745"/>
              <a:gd name="connsiteX1" fmla="*/ 1412955 w 1413446"/>
              <a:gd name="connsiteY1" fmla="*/ 45930 h 1080745"/>
              <a:gd name="connsiteX2" fmla="*/ 1411657 w 1413446"/>
              <a:gd name="connsiteY2" fmla="*/ 1080745 h 1080745"/>
              <a:gd name="connsiteX3" fmla="*/ 0 w 1413446"/>
              <a:gd name="connsiteY3" fmla="*/ 1074395 h 1080745"/>
              <a:gd name="connsiteX4" fmla="*/ 101167 w 1413446"/>
              <a:gd name="connsiteY4" fmla="*/ 0 h 1080745"/>
              <a:gd name="connsiteX0" fmla="*/ 101167 w 1419835"/>
              <a:gd name="connsiteY0" fmla="*/ 0 h 1111530"/>
              <a:gd name="connsiteX1" fmla="*/ 1412955 w 1419835"/>
              <a:gd name="connsiteY1" fmla="*/ 45930 h 1111530"/>
              <a:gd name="connsiteX2" fmla="*/ 1419835 w 1419835"/>
              <a:gd name="connsiteY2" fmla="*/ 1111530 h 1111530"/>
              <a:gd name="connsiteX3" fmla="*/ 0 w 1419835"/>
              <a:gd name="connsiteY3" fmla="*/ 1074395 h 1111530"/>
              <a:gd name="connsiteX4" fmla="*/ 101167 w 1419835"/>
              <a:gd name="connsiteY4" fmla="*/ 0 h 111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19835" h="1111530">
                <a:moveTo>
                  <a:pt x="101167" y="0"/>
                </a:moveTo>
                <a:cubicBezTo>
                  <a:pt x="554786" y="2117"/>
                  <a:pt x="959336" y="43813"/>
                  <a:pt x="1412955" y="45930"/>
                </a:cubicBezTo>
                <a:cubicBezTo>
                  <a:pt x="1415072" y="403404"/>
                  <a:pt x="1417718" y="754056"/>
                  <a:pt x="1419835" y="1111530"/>
                </a:cubicBezTo>
                <a:lnTo>
                  <a:pt x="0" y="1074395"/>
                </a:lnTo>
                <a:lnTo>
                  <a:pt x="101167" y="0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EB5AB8F-63D4-ED3F-0311-8E284746F7B9}"/>
              </a:ext>
            </a:extLst>
          </p:cNvPr>
          <p:cNvSpPr/>
          <p:nvPr/>
        </p:nvSpPr>
        <p:spPr>
          <a:xfrm>
            <a:off x="7407095" y="4096702"/>
            <a:ext cx="954601" cy="198814"/>
          </a:xfrm>
          <a:prstGeom prst="rect">
            <a:avLst/>
          </a:prstGeom>
          <a:gradFill flip="none" rotWithShape="1">
            <a:gsLst>
              <a:gs pos="2655">
                <a:schemeClr val="tx1"/>
              </a:gs>
              <a:gs pos="18000">
                <a:srgbClr val="0000FF"/>
              </a:gs>
              <a:gs pos="52000">
                <a:srgbClr val="00FF00"/>
              </a:gs>
              <a:gs pos="75000">
                <a:srgbClr val="FFC0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9B07C06-F07E-A3DC-E571-851189648FD0}"/>
              </a:ext>
            </a:extLst>
          </p:cNvPr>
          <p:cNvSpPr txBox="1"/>
          <p:nvPr/>
        </p:nvSpPr>
        <p:spPr>
          <a:xfrm>
            <a:off x="7118200" y="4071004"/>
            <a:ext cx="33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</a:t>
            </a:r>
            <a:endParaRPr kumimoji="1" lang="ja-JP" altLang="en-US" sz="1200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39E3A57-16FB-C6D2-A789-D60FF3ADC9DE}"/>
              </a:ext>
            </a:extLst>
          </p:cNvPr>
          <p:cNvSpPr txBox="1"/>
          <p:nvPr/>
        </p:nvSpPr>
        <p:spPr>
          <a:xfrm>
            <a:off x="7472404" y="3835801"/>
            <a:ext cx="82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塩分濃度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8D492AE-AD84-1D44-FD11-3B7A6EF16F34}"/>
              </a:ext>
            </a:extLst>
          </p:cNvPr>
          <p:cNvSpPr txBox="1"/>
          <p:nvPr/>
        </p:nvSpPr>
        <p:spPr>
          <a:xfrm>
            <a:off x="8326237" y="4057610"/>
            <a:ext cx="37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30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95239859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81B15-5CDA-3C6B-9B47-FE53813CA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BFB2CE3-1F17-D582-30FB-C687725E0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241" y="1182320"/>
            <a:ext cx="3782164" cy="2563391"/>
          </a:xfrm>
          <a:prstGeom prst="rect">
            <a:avLst/>
          </a:prstGeom>
        </p:spPr>
      </p:pic>
      <p:grpSp>
        <p:nvGrpSpPr>
          <p:cNvPr id="5122" name="グループ化 7">
            <a:extLst>
              <a:ext uri="{FF2B5EF4-FFF2-40B4-BE49-F238E27FC236}">
                <a16:creationId xmlns:a16="http://schemas.microsoft.com/office/drawing/2014/main" id="{043E58F3-4E1A-EE0B-11D1-BA25B0DBFFA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0EB694EE-16C4-C119-4473-B195FEF3BEC2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5144" name="Picture 5">
              <a:extLst>
                <a:ext uri="{FF2B5EF4-FFF2-40B4-BE49-F238E27FC236}">
                  <a16:creationId xmlns:a16="http://schemas.microsoft.com/office/drawing/2014/main" id="{28E618F3-11E1-FF3D-357E-CBAB520F0D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B4035FDD-DF27-5E6F-F169-850F95D7C035}"/>
              </a:ext>
            </a:extLst>
          </p:cNvPr>
          <p:cNvCxnSpPr/>
          <p:nvPr/>
        </p:nvCxnSpPr>
        <p:spPr>
          <a:xfrm>
            <a:off x="0" y="6629400"/>
            <a:ext cx="9144000" cy="0"/>
          </a:xfrm>
          <a:prstGeom prst="line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6" name="テキスト ボックス 6">
            <a:extLst>
              <a:ext uri="{FF2B5EF4-FFF2-40B4-BE49-F238E27FC236}">
                <a16:creationId xmlns:a16="http://schemas.microsoft.com/office/drawing/2014/main" id="{1A6E957E-E61D-D548-1827-189359076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9456" y="90488"/>
            <a:ext cx="12650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2800" b="0" dirty="0">
                <a:solidFill>
                  <a:schemeClr val="bg1"/>
                </a:solidFill>
              </a:rPr>
              <a:t>No.2-3</a:t>
            </a:r>
            <a:endParaRPr lang="ja-JP" altLang="en-US" sz="2800" b="0" dirty="0">
              <a:solidFill>
                <a:schemeClr val="bg1"/>
              </a:solidFill>
            </a:endParaRPr>
          </a:p>
        </p:txBody>
      </p:sp>
      <p:sp>
        <p:nvSpPr>
          <p:cNvPr id="5137" name="スライド番号プレースホルダー 2">
            <a:extLst>
              <a:ext uri="{FF2B5EF4-FFF2-40B4-BE49-F238E27FC236}">
                <a16:creationId xmlns:a16="http://schemas.microsoft.com/office/drawing/2014/main" id="{1519A7C7-1DB8-6F7D-5C2A-A309D3160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AAE94F9-CB1F-4F56-B196-38E40797D7F4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kumimoji="0" lang="en-US" altLang="ja-JP" sz="1200" b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67891B0F-6DCE-DBB6-4A9B-A1345824D34E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5139" name="フッター プレースホルダー 4">
            <a:extLst>
              <a:ext uri="{FF2B5EF4-FFF2-40B4-BE49-F238E27FC236}">
                <a16:creationId xmlns:a16="http://schemas.microsoft.com/office/drawing/2014/main" id="{9654E1EE-184D-5AD0-DF03-D05C4321904D}"/>
              </a:ext>
            </a:extLst>
          </p:cNvPr>
          <p:cNvSpPr txBox="1">
            <a:spLocks/>
          </p:cNvSpPr>
          <p:nvPr/>
        </p:nvSpPr>
        <p:spPr bwMode="auto">
          <a:xfrm>
            <a:off x="6253163" y="6642100"/>
            <a:ext cx="2890837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</a:p>
        </p:txBody>
      </p:sp>
      <p:grpSp>
        <p:nvGrpSpPr>
          <p:cNvPr id="5140" name="グループ化 10">
            <a:extLst>
              <a:ext uri="{FF2B5EF4-FFF2-40B4-BE49-F238E27FC236}">
                <a16:creationId xmlns:a16="http://schemas.microsoft.com/office/drawing/2014/main" id="{39A7B478-0263-5C4C-E2EB-E40709BC298B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5141" name="図 11">
              <a:extLst>
                <a:ext uri="{FF2B5EF4-FFF2-40B4-BE49-F238E27FC236}">
                  <a16:creationId xmlns:a16="http://schemas.microsoft.com/office/drawing/2014/main" id="{86AEE6A0-2EF8-3054-7ECC-4D1412C464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749"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2" name="テキスト ボックス 12">
              <a:extLst>
                <a:ext uri="{FF2B5EF4-FFF2-40B4-BE49-F238E27FC236}">
                  <a16:creationId xmlns:a16="http://schemas.microsoft.com/office/drawing/2014/main" id="{CB2B0336-8335-E497-0BB8-16C544F654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5E9F0D9-638F-6486-F265-C168047D32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823" y="4543684"/>
            <a:ext cx="4686954" cy="180047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CD3C537-A584-977E-FDB4-0898E15075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8" t="65618" r="26534" b="13140"/>
          <a:stretch/>
        </p:blipFill>
        <p:spPr>
          <a:xfrm>
            <a:off x="500595" y="1187481"/>
            <a:ext cx="3782165" cy="2563436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BFC9515-2677-6BE2-B550-8C7C5F7A844E}"/>
              </a:ext>
            </a:extLst>
          </p:cNvPr>
          <p:cNvSpPr txBox="1"/>
          <p:nvPr/>
        </p:nvSpPr>
        <p:spPr>
          <a:xfrm>
            <a:off x="5625384" y="752224"/>
            <a:ext cx="2259012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スペクトル解析画像</a:t>
            </a:r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610DA8D-8DC7-0720-5B30-62D04DDA8E25}"/>
              </a:ext>
            </a:extLst>
          </p:cNvPr>
          <p:cNvSpPr txBox="1"/>
          <p:nvPr/>
        </p:nvSpPr>
        <p:spPr>
          <a:xfrm>
            <a:off x="1647676" y="755412"/>
            <a:ext cx="1440160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ja-JP" altLang="en-US" dirty="0"/>
              <a:t>デジカメ画像</a:t>
            </a:r>
            <a:endParaRPr kumimoji="1" lang="ja-JP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29B8C2D-1E74-EB72-4FD5-317FC98EA3C7}"/>
              </a:ext>
            </a:extLst>
          </p:cNvPr>
          <p:cNvSpPr txBox="1"/>
          <p:nvPr/>
        </p:nvSpPr>
        <p:spPr>
          <a:xfrm>
            <a:off x="3139788" y="4096702"/>
            <a:ext cx="2858141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kumimoji="1" lang="ja-JP" altLang="en-US" sz="1600" dirty="0"/>
              <a:t>蛍光</a:t>
            </a:r>
            <a:r>
              <a:rPr kumimoji="1" lang="en-US" altLang="ja-JP" sz="1600" dirty="0"/>
              <a:t>X</a:t>
            </a:r>
            <a:r>
              <a:rPr kumimoji="1" lang="ja-JP" altLang="en-US" sz="1600" dirty="0"/>
              <a:t>線測定値</a:t>
            </a:r>
          </a:p>
        </p:txBody>
      </p:sp>
      <p:sp>
        <p:nvSpPr>
          <p:cNvPr id="6" name="正方形/長方形 36">
            <a:extLst>
              <a:ext uri="{FF2B5EF4-FFF2-40B4-BE49-F238E27FC236}">
                <a16:creationId xmlns:a16="http://schemas.microsoft.com/office/drawing/2014/main" id="{DE9E3A2C-83E4-4DFA-90EC-88A438621CF6}"/>
              </a:ext>
            </a:extLst>
          </p:cNvPr>
          <p:cNvSpPr/>
          <p:nvPr/>
        </p:nvSpPr>
        <p:spPr>
          <a:xfrm>
            <a:off x="5292080" y="1467341"/>
            <a:ext cx="3096344" cy="2074010"/>
          </a:xfrm>
          <a:custGeom>
            <a:avLst/>
            <a:gdLst>
              <a:gd name="connsiteX0" fmla="*/ 0 w 1407260"/>
              <a:gd name="connsiteY0" fmla="*/ 0 h 1027971"/>
              <a:gd name="connsiteX1" fmla="*/ 1407260 w 1407260"/>
              <a:gd name="connsiteY1" fmla="*/ 0 h 1027971"/>
              <a:gd name="connsiteX2" fmla="*/ 1407260 w 1407260"/>
              <a:gd name="connsiteY2" fmla="*/ 1027971 h 1027971"/>
              <a:gd name="connsiteX3" fmla="*/ 0 w 1407260"/>
              <a:gd name="connsiteY3" fmla="*/ 1027971 h 1027971"/>
              <a:gd name="connsiteX4" fmla="*/ 0 w 1407260"/>
              <a:gd name="connsiteY4" fmla="*/ 0 h 1027971"/>
              <a:gd name="connsiteX0" fmla="*/ 120650 w 1407260"/>
              <a:gd name="connsiteY0" fmla="*/ 6350 h 1027971"/>
              <a:gd name="connsiteX1" fmla="*/ 1407260 w 1407260"/>
              <a:gd name="connsiteY1" fmla="*/ 0 h 1027971"/>
              <a:gd name="connsiteX2" fmla="*/ 1407260 w 1407260"/>
              <a:gd name="connsiteY2" fmla="*/ 1027971 h 1027971"/>
              <a:gd name="connsiteX3" fmla="*/ 0 w 1407260"/>
              <a:gd name="connsiteY3" fmla="*/ 1027971 h 1027971"/>
              <a:gd name="connsiteX4" fmla="*/ 120650 w 1407260"/>
              <a:gd name="connsiteY4" fmla="*/ 6350 h 1027971"/>
              <a:gd name="connsiteX0" fmla="*/ 58449 w 1407260"/>
              <a:gd name="connsiteY0" fmla="*/ 0 h 1043667"/>
              <a:gd name="connsiteX1" fmla="*/ 1407260 w 1407260"/>
              <a:gd name="connsiteY1" fmla="*/ 15696 h 1043667"/>
              <a:gd name="connsiteX2" fmla="*/ 1407260 w 1407260"/>
              <a:gd name="connsiteY2" fmla="*/ 1043667 h 1043667"/>
              <a:gd name="connsiteX3" fmla="*/ 0 w 1407260"/>
              <a:gd name="connsiteY3" fmla="*/ 1043667 h 1043667"/>
              <a:gd name="connsiteX4" fmla="*/ 58449 w 1407260"/>
              <a:gd name="connsiteY4" fmla="*/ 0 h 1043667"/>
              <a:gd name="connsiteX0" fmla="*/ 23461 w 1372272"/>
              <a:gd name="connsiteY0" fmla="*/ 0 h 1043667"/>
              <a:gd name="connsiteX1" fmla="*/ 1372272 w 1372272"/>
              <a:gd name="connsiteY1" fmla="*/ 15696 h 1043667"/>
              <a:gd name="connsiteX2" fmla="*/ 1372272 w 1372272"/>
              <a:gd name="connsiteY2" fmla="*/ 1043667 h 1043667"/>
              <a:gd name="connsiteX3" fmla="*/ 0 w 1372272"/>
              <a:gd name="connsiteY3" fmla="*/ 1003985 h 1043667"/>
              <a:gd name="connsiteX4" fmla="*/ 23461 w 1372272"/>
              <a:gd name="connsiteY4" fmla="*/ 0 h 1043667"/>
              <a:gd name="connsiteX0" fmla="*/ 23461 w 1399485"/>
              <a:gd name="connsiteY0" fmla="*/ 0 h 1070122"/>
              <a:gd name="connsiteX1" fmla="*/ 1372272 w 1399485"/>
              <a:gd name="connsiteY1" fmla="*/ 15696 h 1070122"/>
              <a:gd name="connsiteX2" fmla="*/ 1399485 w 1399485"/>
              <a:gd name="connsiteY2" fmla="*/ 1070122 h 1070122"/>
              <a:gd name="connsiteX3" fmla="*/ 0 w 1399485"/>
              <a:gd name="connsiteY3" fmla="*/ 1003985 h 1070122"/>
              <a:gd name="connsiteX4" fmla="*/ 23461 w 1399485"/>
              <a:gd name="connsiteY4" fmla="*/ 0 h 1070122"/>
              <a:gd name="connsiteX0" fmla="*/ 23461 w 1399485"/>
              <a:gd name="connsiteY0" fmla="*/ 0 h 1070122"/>
              <a:gd name="connsiteX1" fmla="*/ 1383935 w 1399485"/>
              <a:gd name="connsiteY1" fmla="*/ 33333 h 1070122"/>
              <a:gd name="connsiteX2" fmla="*/ 1399485 w 1399485"/>
              <a:gd name="connsiteY2" fmla="*/ 1070122 h 1070122"/>
              <a:gd name="connsiteX3" fmla="*/ 0 w 1399485"/>
              <a:gd name="connsiteY3" fmla="*/ 1003985 h 1070122"/>
              <a:gd name="connsiteX4" fmla="*/ 23461 w 1399485"/>
              <a:gd name="connsiteY4" fmla="*/ 0 h 1070122"/>
              <a:gd name="connsiteX0" fmla="*/ 23461 w 1399485"/>
              <a:gd name="connsiteY0" fmla="*/ 0 h 1070122"/>
              <a:gd name="connsiteX1" fmla="*/ 1381523 w 1399485"/>
              <a:gd name="connsiteY1" fmla="*/ 16918 h 1070122"/>
              <a:gd name="connsiteX2" fmla="*/ 1399485 w 1399485"/>
              <a:gd name="connsiteY2" fmla="*/ 1070122 h 1070122"/>
              <a:gd name="connsiteX3" fmla="*/ 0 w 1399485"/>
              <a:gd name="connsiteY3" fmla="*/ 1003985 h 1070122"/>
              <a:gd name="connsiteX4" fmla="*/ 23461 w 1399485"/>
              <a:gd name="connsiteY4" fmla="*/ 0 h 1070122"/>
              <a:gd name="connsiteX0" fmla="*/ 57231 w 1433255"/>
              <a:gd name="connsiteY0" fmla="*/ 0 h 1070122"/>
              <a:gd name="connsiteX1" fmla="*/ 1415293 w 1433255"/>
              <a:gd name="connsiteY1" fmla="*/ 16918 h 1070122"/>
              <a:gd name="connsiteX2" fmla="*/ 1433255 w 1433255"/>
              <a:gd name="connsiteY2" fmla="*/ 1070122 h 1070122"/>
              <a:gd name="connsiteX3" fmla="*/ 0 w 1433255"/>
              <a:gd name="connsiteY3" fmla="*/ 993042 h 1070122"/>
              <a:gd name="connsiteX4" fmla="*/ 57231 w 1433255"/>
              <a:gd name="connsiteY4" fmla="*/ 0 h 1070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3255" h="1070122">
                <a:moveTo>
                  <a:pt x="57231" y="0"/>
                </a:moveTo>
                <a:lnTo>
                  <a:pt x="1415293" y="16918"/>
                </a:lnTo>
                <a:lnTo>
                  <a:pt x="1433255" y="1070122"/>
                </a:lnTo>
                <a:lnTo>
                  <a:pt x="0" y="993042"/>
                </a:lnTo>
                <a:lnTo>
                  <a:pt x="57231" y="0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6A4646C-6FCC-C06D-6584-8FF2B10EC410}"/>
              </a:ext>
            </a:extLst>
          </p:cNvPr>
          <p:cNvSpPr/>
          <p:nvPr/>
        </p:nvSpPr>
        <p:spPr>
          <a:xfrm>
            <a:off x="7407095" y="4096702"/>
            <a:ext cx="954601" cy="198814"/>
          </a:xfrm>
          <a:prstGeom prst="rect">
            <a:avLst/>
          </a:prstGeom>
          <a:gradFill flip="none" rotWithShape="1">
            <a:gsLst>
              <a:gs pos="2655">
                <a:schemeClr val="tx1"/>
              </a:gs>
              <a:gs pos="18000">
                <a:srgbClr val="0000FF"/>
              </a:gs>
              <a:gs pos="52000">
                <a:srgbClr val="00FF00"/>
              </a:gs>
              <a:gs pos="75000">
                <a:srgbClr val="FFC0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707EA48-1604-99A1-E862-90F2639FA0B2}"/>
              </a:ext>
            </a:extLst>
          </p:cNvPr>
          <p:cNvSpPr txBox="1"/>
          <p:nvPr/>
        </p:nvSpPr>
        <p:spPr>
          <a:xfrm>
            <a:off x="7118200" y="4071004"/>
            <a:ext cx="33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0</a:t>
            </a:r>
            <a:endParaRPr kumimoji="1" lang="ja-JP" altLang="en-US" sz="12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AEADA34-7258-79FD-753B-62C7ABB2F02F}"/>
              </a:ext>
            </a:extLst>
          </p:cNvPr>
          <p:cNvSpPr txBox="1"/>
          <p:nvPr/>
        </p:nvSpPr>
        <p:spPr>
          <a:xfrm>
            <a:off x="7472404" y="3835801"/>
            <a:ext cx="823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/>
              <a:t>塩分濃度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471D83E-5C4F-1995-E6B7-9E7013C118A5}"/>
              </a:ext>
            </a:extLst>
          </p:cNvPr>
          <p:cNvSpPr txBox="1"/>
          <p:nvPr/>
        </p:nvSpPr>
        <p:spPr>
          <a:xfrm>
            <a:off x="8326237" y="4057610"/>
            <a:ext cx="37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30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848088468"/>
      </p:ext>
    </p:extLst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1CD34-078E-53B5-E0FD-C7ED8DA38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2486A3DA-1EB6-B547-66B3-50947CCEB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4" b="1977"/>
          <a:stretch/>
        </p:blipFill>
        <p:spPr>
          <a:xfrm>
            <a:off x="7308118" y="3296718"/>
            <a:ext cx="1651827" cy="1269392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2A4EE5FA-F759-C139-A728-9308A342C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" t="2029" r="891" b="3794"/>
          <a:stretch/>
        </p:blipFill>
        <p:spPr>
          <a:xfrm>
            <a:off x="5589317" y="3296718"/>
            <a:ext cx="1683773" cy="1260203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4E3D4908-B788-DCF0-D601-AB06009ABB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2670" r="2830" b="4472"/>
          <a:stretch/>
        </p:blipFill>
        <p:spPr>
          <a:xfrm>
            <a:off x="3910926" y="3299557"/>
            <a:ext cx="1651827" cy="1260205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A90DBDD0-EDF0-FC1F-11AB-07C0D69563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4" t="2435" r="5039" b="6085"/>
          <a:stretch/>
        </p:blipFill>
        <p:spPr>
          <a:xfrm>
            <a:off x="2174442" y="3296718"/>
            <a:ext cx="1699741" cy="1264172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41161125-B1F1-577B-5134-2A46E67E01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6" t="6266" r="3915" b="6089"/>
          <a:stretch/>
        </p:blipFill>
        <p:spPr>
          <a:xfrm>
            <a:off x="468728" y="3303530"/>
            <a:ext cx="1675920" cy="1257360"/>
          </a:xfrm>
          <a:prstGeom prst="rect">
            <a:avLst/>
          </a:prstGeom>
        </p:spPr>
      </p:pic>
      <p:grpSp>
        <p:nvGrpSpPr>
          <p:cNvPr id="24578" name="グループ化 7">
            <a:extLst>
              <a:ext uri="{FF2B5EF4-FFF2-40B4-BE49-F238E27FC236}">
                <a16:creationId xmlns:a16="http://schemas.microsoft.com/office/drawing/2014/main" id="{6C640BE4-3364-93BF-C282-F3F89ADF8AB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33C0812A-6DC6-6F83-0210-1DD4408566F8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24585" name="Picture 5" descr="http://www.ebajapan.jp/img/earth-blessing-agent.jpg">
              <a:extLst>
                <a:ext uri="{FF2B5EF4-FFF2-40B4-BE49-F238E27FC236}">
                  <a16:creationId xmlns:a16="http://schemas.microsoft.com/office/drawing/2014/main" id="{38CE6544-B656-87B6-E058-19499F649C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B4C4094-8092-5AEA-738C-58D1D06A02CE}"/>
              </a:ext>
            </a:extLst>
          </p:cNvPr>
          <p:cNvSpPr/>
          <p:nvPr/>
        </p:nvSpPr>
        <p:spPr>
          <a:xfrm>
            <a:off x="4427538" y="6623050"/>
            <a:ext cx="360362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4581" name="スライド番号プレースホルダー 2">
            <a:extLst>
              <a:ext uri="{FF2B5EF4-FFF2-40B4-BE49-F238E27FC236}">
                <a16:creationId xmlns:a16="http://schemas.microsoft.com/office/drawing/2014/main" id="{572F6938-A45E-3CB4-5BFC-0BA8C63190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9B8F06C2-DA79-437D-ADEA-81401BD524C1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kumimoji="0" lang="en-US" altLang="ja-JP" sz="1200" b="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6DCAB4BF-2847-6080-EF7A-60C3D9C20EE5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FECB68FE-4D2E-72AE-1E58-93EF89DCF272}"/>
              </a:ext>
            </a:extLst>
          </p:cNvPr>
          <p:cNvSpPr txBox="1">
            <a:spLocks/>
          </p:cNvSpPr>
          <p:nvPr/>
        </p:nvSpPr>
        <p:spPr>
          <a:xfrm>
            <a:off x="6253163" y="6642100"/>
            <a:ext cx="2890837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  <a:endParaRPr kumimoji="0" lang="en-US" altLang="ja-JP" sz="1000" b="0" dirty="0"/>
          </a:p>
        </p:txBody>
      </p:sp>
      <p:grpSp>
        <p:nvGrpSpPr>
          <p:cNvPr id="13" name="グループ化 10">
            <a:extLst>
              <a:ext uri="{FF2B5EF4-FFF2-40B4-BE49-F238E27FC236}">
                <a16:creationId xmlns:a16="http://schemas.microsoft.com/office/drawing/2014/main" id="{0950270A-6E47-EFAA-74B3-FD1DAD2F556F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14" name="図 11">
              <a:extLst>
                <a:ext uri="{FF2B5EF4-FFF2-40B4-BE49-F238E27FC236}">
                  <a16:creationId xmlns:a16="http://schemas.microsoft.com/office/drawing/2014/main" id="{327BC2F5-960B-3B01-0C3C-DF7113186E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テキスト ボックス 12">
              <a:extLst>
                <a:ext uri="{FF2B5EF4-FFF2-40B4-BE49-F238E27FC236}">
                  <a16:creationId xmlns:a16="http://schemas.microsoft.com/office/drawing/2014/main" id="{3A8C40B3-8602-9633-31F7-4AE468B182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 dirty="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3" name="テキスト ボックス 6">
            <a:extLst>
              <a:ext uri="{FF2B5EF4-FFF2-40B4-BE49-F238E27FC236}">
                <a16:creationId xmlns:a16="http://schemas.microsoft.com/office/drawing/2014/main" id="{FF88C854-AA33-6E43-3B04-B8F661B3F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4776" y="90488"/>
            <a:ext cx="41344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>
                <a:solidFill>
                  <a:schemeClr val="bg1"/>
                </a:solidFill>
              </a:rPr>
              <a:t>解析結果一覧（豊洲埠頭）</a:t>
            </a:r>
          </a:p>
        </p:txBody>
      </p:sp>
      <p:sp>
        <p:nvSpPr>
          <p:cNvPr id="19" name="テキスト ボックス 24">
            <a:extLst>
              <a:ext uri="{FF2B5EF4-FFF2-40B4-BE49-F238E27FC236}">
                <a16:creationId xmlns:a16="http://schemas.microsoft.com/office/drawing/2014/main" id="{13893A7D-DBD4-A820-2CC1-0BB030CEB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986" y="948851"/>
            <a:ext cx="911275" cy="368647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2000" b="0" dirty="0">
                <a:latin typeface="+mn-ea"/>
                <a:ea typeface="+mn-ea"/>
                <a:sym typeface="ＭＳ Ｐゴシック" panose="020B0600070205080204" pitchFamily="50" charset="-128"/>
              </a:rPr>
              <a:t>No.1-2</a:t>
            </a:r>
          </a:p>
        </p:txBody>
      </p:sp>
      <p:sp>
        <p:nvSpPr>
          <p:cNvPr id="20" name="テキスト ボックス 24">
            <a:extLst>
              <a:ext uri="{FF2B5EF4-FFF2-40B4-BE49-F238E27FC236}">
                <a16:creationId xmlns:a16="http://schemas.microsoft.com/office/drawing/2014/main" id="{52F3A76D-1461-CF9D-CFAB-E2B2E4D3F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274" y="948851"/>
            <a:ext cx="911275" cy="368647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2000" b="0" dirty="0">
                <a:latin typeface="+mn-ea"/>
                <a:ea typeface="+mn-ea"/>
                <a:sym typeface="ＭＳ Ｐゴシック" panose="020B0600070205080204" pitchFamily="50" charset="-128"/>
              </a:rPr>
              <a:t>No.1-3</a:t>
            </a:r>
          </a:p>
        </p:txBody>
      </p:sp>
      <p:sp>
        <p:nvSpPr>
          <p:cNvPr id="21" name="テキスト ボックス 24">
            <a:extLst>
              <a:ext uri="{FF2B5EF4-FFF2-40B4-BE49-F238E27FC236}">
                <a16:creationId xmlns:a16="http://schemas.microsoft.com/office/drawing/2014/main" id="{D44B100E-6847-2C30-CAFC-C27AF1C7D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968" y="948851"/>
            <a:ext cx="911275" cy="368647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2000" b="0" dirty="0">
                <a:latin typeface="+mn-ea"/>
                <a:ea typeface="+mn-ea"/>
                <a:sym typeface="ＭＳ Ｐゴシック" panose="020B0600070205080204" pitchFamily="50" charset="-128"/>
              </a:rPr>
              <a:t>No.2-2</a:t>
            </a:r>
          </a:p>
        </p:txBody>
      </p:sp>
      <p:sp>
        <p:nvSpPr>
          <p:cNvPr id="22" name="テキスト ボックス 24">
            <a:extLst>
              <a:ext uri="{FF2B5EF4-FFF2-40B4-BE49-F238E27FC236}">
                <a16:creationId xmlns:a16="http://schemas.microsoft.com/office/drawing/2014/main" id="{E5E71851-09DE-6923-C21C-2AE25A7FBC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160" y="948850"/>
            <a:ext cx="911275" cy="368647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2000" b="0" dirty="0">
                <a:latin typeface="+mn-ea"/>
                <a:ea typeface="+mn-ea"/>
                <a:sym typeface="ＭＳ Ｐゴシック" panose="020B0600070205080204" pitchFamily="50" charset="-128"/>
              </a:rPr>
              <a:t>No.2-3</a:t>
            </a:r>
          </a:p>
        </p:txBody>
      </p:sp>
      <p:sp>
        <p:nvSpPr>
          <p:cNvPr id="23" name="テキスト ボックス 24">
            <a:extLst>
              <a:ext uri="{FF2B5EF4-FFF2-40B4-BE49-F238E27FC236}">
                <a16:creationId xmlns:a16="http://schemas.microsoft.com/office/drawing/2014/main" id="{7E633D47-2A2B-6261-A283-83AB7374A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7189" y="948849"/>
            <a:ext cx="911275" cy="368647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2000" b="0" dirty="0">
                <a:latin typeface="+mn-ea"/>
                <a:ea typeface="+mn-ea"/>
                <a:sym typeface="ＭＳ Ｐゴシック" panose="020B0600070205080204" pitchFamily="50" charset="-128"/>
              </a:rPr>
              <a:t>No.3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A21AC6DF-C0CF-CCB0-2CD2-7823EFCD4C7D}"/>
              </a:ext>
            </a:extLst>
          </p:cNvPr>
          <p:cNvGrpSpPr/>
          <p:nvPr/>
        </p:nvGrpSpPr>
        <p:grpSpPr>
          <a:xfrm>
            <a:off x="69993" y="4933563"/>
            <a:ext cx="367963" cy="1679962"/>
            <a:chOff x="77939" y="5205422"/>
            <a:chExt cx="367963" cy="1679962"/>
          </a:xfrm>
        </p:grpSpPr>
        <p:sp>
          <p:nvSpPr>
            <p:cNvPr id="26" name="テキスト ボックス 24">
              <a:extLst>
                <a:ext uri="{FF2B5EF4-FFF2-40B4-BE49-F238E27FC236}">
                  <a16:creationId xmlns:a16="http://schemas.microsoft.com/office/drawing/2014/main" id="{280DAA07-95E1-48D6-6F82-A7D80DCA9B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39" y="5205422"/>
              <a:ext cx="367963" cy="1679962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lIns="60282" tIns="30141" rIns="60282" bIns="30141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ja-JP" altLang="en-US" sz="1600" b="0" dirty="0">
                  <a:latin typeface="+mn-ea"/>
                  <a:ea typeface="+mn-ea"/>
                  <a:sym typeface="ＭＳ Ｐゴシック" panose="020B0600070205080204" pitchFamily="50" charset="-128"/>
                </a:rPr>
                <a:t>蛍光 　線測定値</a:t>
              </a:r>
              <a:endParaRPr lang="en-US" altLang="ja-JP" sz="1600" b="0" dirty="0">
                <a:latin typeface="+mn-ea"/>
                <a:ea typeface="+mn-ea"/>
                <a:sym typeface="ＭＳ Ｐゴシック" panose="020B0600070205080204" pitchFamily="50" charset="-128"/>
              </a:endParaRPr>
            </a:p>
          </p:txBody>
        </p:sp>
        <p:sp>
          <p:nvSpPr>
            <p:cNvPr id="28" name="テキスト ボックス 24">
              <a:extLst>
                <a:ext uri="{FF2B5EF4-FFF2-40B4-BE49-F238E27FC236}">
                  <a16:creationId xmlns:a16="http://schemas.microsoft.com/office/drawing/2014/main" id="{9F4544A2-B908-EC79-5466-77132D090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774" y="5589240"/>
              <a:ext cx="292302" cy="3070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60282" tIns="30141" rIns="60282" bIns="30141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ja-JP" sz="1600" b="0" dirty="0">
                  <a:latin typeface="+mn-ea"/>
                  <a:ea typeface="+mn-ea"/>
                  <a:sym typeface="ＭＳ Ｐゴシック" panose="020B0600070205080204" pitchFamily="50" charset="-128"/>
                </a:rPr>
                <a:t>X</a:t>
              </a:r>
            </a:p>
          </p:txBody>
        </p:sp>
      </p:grpSp>
      <p:sp>
        <p:nvSpPr>
          <p:cNvPr id="4" name="テキスト ボックス 24">
            <a:extLst>
              <a:ext uri="{FF2B5EF4-FFF2-40B4-BE49-F238E27FC236}">
                <a16:creationId xmlns:a16="http://schemas.microsoft.com/office/drawing/2014/main" id="{415369D4-79F0-2885-FF8F-A99CDC81A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95" y="3036167"/>
            <a:ext cx="367963" cy="1824921"/>
          </a:xfrm>
          <a:prstGeom prst="rect">
            <a:avLst/>
          </a:prstGeom>
          <a:noFill/>
          <a:ln>
            <a:noFill/>
          </a:ln>
        </p:spPr>
        <p:txBody>
          <a:bodyPr vert="eaVert"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ja-JP" altLang="en-US" sz="1600" b="0" dirty="0">
                <a:latin typeface="+mn-ea"/>
                <a:ea typeface="+mn-ea"/>
                <a:sym typeface="ＭＳ Ｐゴシック" panose="020B0600070205080204" pitchFamily="50" charset="-128"/>
              </a:rPr>
              <a:t>スペクトル解析画像</a:t>
            </a:r>
            <a:endParaRPr lang="en-US" altLang="ja-JP" sz="1600" b="0" dirty="0">
              <a:latin typeface="+mn-ea"/>
              <a:ea typeface="+mn-ea"/>
              <a:sym typeface="ＭＳ Ｐゴシック" panose="020B0600070205080204" pitchFamily="50" charset="-128"/>
            </a:endParaRPr>
          </a:p>
        </p:txBody>
      </p:sp>
      <p:sp>
        <p:nvSpPr>
          <p:cNvPr id="5" name="テキスト ボックス 24">
            <a:extLst>
              <a:ext uri="{FF2B5EF4-FFF2-40B4-BE49-F238E27FC236}">
                <a16:creationId xmlns:a16="http://schemas.microsoft.com/office/drawing/2014/main" id="{9ED4843F-6E2B-3B90-7B97-62DCC4C1C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94" y="1543518"/>
            <a:ext cx="367963" cy="1265716"/>
          </a:xfrm>
          <a:prstGeom prst="rect">
            <a:avLst/>
          </a:prstGeom>
          <a:noFill/>
          <a:ln>
            <a:noFill/>
          </a:ln>
        </p:spPr>
        <p:txBody>
          <a:bodyPr vert="eaVert"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ja-JP" altLang="en-US" sz="1600" b="0" dirty="0">
                <a:latin typeface="+mn-ea"/>
                <a:ea typeface="+mn-ea"/>
                <a:sym typeface="ＭＳ Ｐゴシック" panose="020B0600070205080204" pitchFamily="50" charset="-128"/>
              </a:rPr>
              <a:t>デジカメ画像</a:t>
            </a:r>
            <a:endParaRPr lang="en-US" altLang="ja-JP" sz="1600" b="0" dirty="0">
              <a:latin typeface="+mn-ea"/>
              <a:ea typeface="+mn-ea"/>
              <a:sym typeface="ＭＳ Ｐゴシック" panose="020B060007020508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860269A-2189-936F-1939-012A98D6A9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9" t="20163" r="47431" b="21273"/>
          <a:stretch/>
        </p:blipFill>
        <p:spPr>
          <a:xfrm rot="5400000">
            <a:off x="678810" y="1334238"/>
            <a:ext cx="1257359" cy="167592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118F14A-091B-7784-9BED-3F8D82F7DA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0" t="19350" r="17979" b="18654"/>
          <a:stretch/>
        </p:blipFill>
        <p:spPr>
          <a:xfrm rot="5400000">
            <a:off x="2394814" y="1317370"/>
            <a:ext cx="1265717" cy="17012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98BBFFB0-DCC1-8F36-02C5-C8CA945415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9" t="26626" r="41241" b="39305"/>
          <a:stretch/>
        </p:blipFill>
        <p:spPr>
          <a:xfrm>
            <a:off x="3909895" y="1535162"/>
            <a:ext cx="1652858" cy="126571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85A2B6F-FED0-B4F6-6E99-4E0ADB6678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6" t="54824" r="39351" b="7620"/>
          <a:stretch/>
        </p:blipFill>
        <p:spPr>
          <a:xfrm>
            <a:off x="5594326" y="1538005"/>
            <a:ext cx="1683773" cy="126020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9A5CD6B-3B9F-85F1-ABE7-9969A4B1CA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3" t="11972" r="20830" b="15509"/>
          <a:stretch/>
        </p:blipFill>
        <p:spPr>
          <a:xfrm>
            <a:off x="7309675" y="1540675"/>
            <a:ext cx="1652858" cy="1260203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59749CC-BB66-A5B3-7F26-101AC3573507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2798" t="18851" r="-5" b="1120"/>
          <a:stretch/>
        </p:blipFill>
        <p:spPr>
          <a:xfrm>
            <a:off x="468728" y="5157192"/>
            <a:ext cx="1675920" cy="97484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DAA70C61-9D36-2318-EA82-29D47D0BE36A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32860" t="20987" r="138" b="158"/>
          <a:stretch/>
        </p:blipFill>
        <p:spPr>
          <a:xfrm>
            <a:off x="2182220" y="5175794"/>
            <a:ext cx="1640944" cy="95624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B7DA6E5A-FEBD-5815-CB6C-9E58348317A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3143" t="20089" r="444" b="1346"/>
          <a:stretch/>
        </p:blipFill>
        <p:spPr>
          <a:xfrm>
            <a:off x="3860736" y="5174935"/>
            <a:ext cx="1684000" cy="956245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94FFA012-6939-F944-AABB-7E5F6B26AC06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3190" t="21595" r="578"/>
          <a:stretch/>
        </p:blipFill>
        <p:spPr>
          <a:xfrm>
            <a:off x="5582308" y="5176477"/>
            <a:ext cx="1683774" cy="954704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BA5DA6E5-BBEA-9B18-C7B4-AB22D52E3302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32844" t="19980"/>
          <a:stretch/>
        </p:blipFill>
        <p:spPr>
          <a:xfrm>
            <a:off x="7303655" y="5171667"/>
            <a:ext cx="1660833" cy="954705"/>
          </a:xfrm>
          <a:prstGeom prst="rect">
            <a:avLst/>
          </a:prstGeom>
        </p:spPr>
      </p:pic>
      <p:sp>
        <p:nvSpPr>
          <p:cNvPr id="40" name="正方形/長方形 9">
            <a:extLst>
              <a:ext uri="{FF2B5EF4-FFF2-40B4-BE49-F238E27FC236}">
                <a16:creationId xmlns:a16="http://schemas.microsoft.com/office/drawing/2014/main" id="{A76344E2-D941-79D1-F4D3-48628F6C4AB9}"/>
              </a:ext>
            </a:extLst>
          </p:cNvPr>
          <p:cNvSpPr/>
          <p:nvPr/>
        </p:nvSpPr>
        <p:spPr>
          <a:xfrm>
            <a:off x="528461" y="3399701"/>
            <a:ext cx="1556454" cy="1054515"/>
          </a:xfrm>
          <a:custGeom>
            <a:avLst/>
            <a:gdLst>
              <a:gd name="connsiteX0" fmla="*/ 0 w 3399902"/>
              <a:gd name="connsiteY0" fmla="*/ 0 h 2215717"/>
              <a:gd name="connsiteX1" fmla="*/ 3399902 w 3399902"/>
              <a:gd name="connsiteY1" fmla="*/ 0 h 2215717"/>
              <a:gd name="connsiteX2" fmla="*/ 3399902 w 3399902"/>
              <a:gd name="connsiteY2" fmla="*/ 2215717 h 2215717"/>
              <a:gd name="connsiteX3" fmla="*/ 0 w 3399902"/>
              <a:gd name="connsiteY3" fmla="*/ 2215717 h 2215717"/>
              <a:gd name="connsiteX4" fmla="*/ 0 w 3399902"/>
              <a:gd name="connsiteY4" fmla="*/ 0 h 2215717"/>
              <a:gd name="connsiteX0" fmla="*/ 171450 w 3399902"/>
              <a:gd name="connsiteY0" fmla="*/ 0 h 2358592"/>
              <a:gd name="connsiteX1" fmla="*/ 3399902 w 3399902"/>
              <a:gd name="connsiteY1" fmla="*/ 142875 h 2358592"/>
              <a:gd name="connsiteX2" fmla="*/ 3399902 w 3399902"/>
              <a:gd name="connsiteY2" fmla="*/ 2358592 h 2358592"/>
              <a:gd name="connsiteX3" fmla="*/ 0 w 3399902"/>
              <a:gd name="connsiteY3" fmla="*/ 2358592 h 2358592"/>
              <a:gd name="connsiteX4" fmla="*/ 171450 w 3399902"/>
              <a:gd name="connsiteY4" fmla="*/ 0 h 2358592"/>
              <a:gd name="connsiteX0" fmla="*/ 171450 w 3399902"/>
              <a:gd name="connsiteY0" fmla="*/ 17145 h 2375737"/>
              <a:gd name="connsiteX1" fmla="*/ 3377042 w 3399902"/>
              <a:gd name="connsiteY1" fmla="*/ 0 h 2375737"/>
              <a:gd name="connsiteX2" fmla="*/ 3399902 w 3399902"/>
              <a:gd name="connsiteY2" fmla="*/ 2375737 h 2375737"/>
              <a:gd name="connsiteX3" fmla="*/ 0 w 3399902"/>
              <a:gd name="connsiteY3" fmla="*/ 2375737 h 2375737"/>
              <a:gd name="connsiteX4" fmla="*/ 171450 w 3399902"/>
              <a:gd name="connsiteY4" fmla="*/ 17145 h 2375737"/>
              <a:gd name="connsiteX0" fmla="*/ 171450 w 3559922"/>
              <a:gd name="connsiteY0" fmla="*/ 17145 h 2421457"/>
              <a:gd name="connsiteX1" fmla="*/ 3377042 w 3559922"/>
              <a:gd name="connsiteY1" fmla="*/ 0 h 2421457"/>
              <a:gd name="connsiteX2" fmla="*/ 3559922 w 3559922"/>
              <a:gd name="connsiteY2" fmla="*/ 2421457 h 2421457"/>
              <a:gd name="connsiteX3" fmla="*/ 0 w 3559922"/>
              <a:gd name="connsiteY3" fmla="*/ 2375737 h 2421457"/>
              <a:gd name="connsiteX4" fmla="*/ 171450 w 3559922"/>
              <a:gd name="connsiteY4" fmla="*/ 17145 h 2421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9922" h="2421457">
                <a:moveTo>
                  <a:pt x="171450" y="17145"/>
                </a:moveTo>
                <a:lnTo>
                  <a:pt x="3377042" y="0"/>
                </a:lnTo>
                <a:lnTo>
                  <a:pt x="3559922" y="2421457"/>
                </a:lnTo>
                <a:lnTo>
                  <a:pt x="0" y="2375737"/>
                </a:lnTo>
                <a:lnTo>
                  <a:pt x="171450" y="17145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正方形/長方形 1">
            <a:extLst>
              <a:ext uri="{FF2B5EF4-FFF2-40B4-BE49-F238E27FC236}">
                <a16:creationId xmlns:a16="http://schemas.microsoft.com/office/drawing/2014/main" id="{DA9D4E5E-1857-EC0A-657E-5D5FB1ECF4CC}"/>
              </a:ext>
            </a:extLst>
          </p:cNvPr>
          <p:cNvSpPr/>
          <p:nvPr/>
        </p:nvSpPr>
        <p:spPr>
          <a:xfrm>
            <a:off x="2364407" y="3422826"/>
            <a:ext cx="1415505" cy="1049694"/>
          </a:xfrm>
          <a:custGeom>
            <a:avLst/>
            <a:gdLst>
              <a:gd name="connsiteX0" fmla="*/ 0 w 3141578"/>
              <a:gd name="connsiteY0" fmla="*/ 0 h 2215717"/>
              <a:gd name="connsiteX1" fmla="*/ 3141578 w 3141578"/>
              <a:gd name="connsiteY1" fmla="*/ 0 h 2215717"/>
              <a:gd name="connsiteX2" fmla="*/ 3141578 w 3141578"/>
              <a:gd name="connsiteY2" fmla="*/ 2215717 h 2215717"/>
              <a:gd name="connsiteX3" fmla="*/ 0 w 3141578"/>
              <a:gd name="connsiteY3" fmla="*/ 2215717 h 2215717"/>
              <a:gd name="connsiteX4" fmla="*/ 0 w 3141578"/>
              <a:gd name="connsiteY4" fmla="*/ 0 h 2215717"/>
              <a:gd name="connsiteX0" fmla="*/ 161925 w 3303503"/>
              <a:gd name="connsiteY0" fmla="*/ 0 h 2234767"/>
              <a:gd name="connsiteX1" fmla="*/ 3303503 w 3303503"/>
              <a:gd name="connsiteY1" fmla="*/ 0 h 2234767"/>
              <a:gd name="connsiteX2" fmla="*/ 3303503 w 3303503"/>
              <a:gd name="connsiteY2" fmla="*/ 2215717 h 2234767"/>
              <a:gd name="connsiteX3" fmla="*/ 0 w 3303503"/>
              <a:gd name="connsiteY3" fmla="*/ 2234767 h 2234767"/>
              <a:gd name="connsiteX4" fmla="*/ 161925 w 3303503"/>
              <a:gd name="connsiteY4" fmla="*/ 0 h 2234767"/>
              <a:gd name="connsiteX0" fmla="*/ 161925 w 3494003"/>
              <a:gd name="connsiteY0" fmla="*/ 0 h 2320492"/>
              <a:gd name="connsiteX1" fmla="*/ 3303503 w 3494003"/>
              <a:gd name="connsiteY1" fmla="*/ 0 h 2320492"/>
              <a:gd name="connsiteX2" fmla="*/ 3494003 w 3494003"/>
              <a:gd name="connsiteY2" fmla="*/ 2320492 h 2320492"/>
              <a:gd name="connsiteX3" fmla="*/ 0 w 3494003"/>
              <a:gd name="connsiteY3" fmla="*/ 2234767 h 2320492"/>
              <a:gd name="connsiteX4" fmla="*/ 161925 w 3494003"/>
              <a:gd name="connsiteY4" fmla="*/ 0 h 2320492"/>
              <a:gd name="connsiteX0" fmla="*/ 161925 w 3482428"/>
              <a:gd name="connsiteY0" fmla="*/ 0 h 2297343"/>
              <a:gd name="connsiteX1" fmla="*/ 3303503 w 3482428"/>
              <a:gd name="connsiteY1" fmla="*/ 0 h 2297343"/>
              <a:gd name="connsiteX2" fmla="*/ 3482428 w 3482428"/>
              <a:gd name="connsiteY2" fmla="*/ 2297343 h 2297343"/>
              <a:gd name="connsiteX3" fmla="*/ 0 w 3482428"/>
              <a:gd name="connsiteY3" fmla="*/ 2234767 h 2297343"/>
              <a:gd name="connsiteX4" fmla="*/ 161925 w 3482428"/>
              <a:gd name="connsiteY4" fmla="*/ 0 h 2297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82428" h="2297343">
                <a:moveTo>
                  <a:pt x="161925" y="0"/>
                </a:moveTo>
                <a:lnTo>
                  <a:pt x="3303503" y="0"/>
                </a:lnTo>
                <a:lnTo>
                  <a:pt x="3482428" y="2297343"/>
                </a:lnTo>
                <a:lnTo>
                  <a:pt x="0" y="2234767"/>
                </a:lnTo>
                <a:lnTo>
                  <a:pt x="161925" y="0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11">
            <a:extLst>
              <a:ext uri="{FF2B5EF4-FFF2-40B4-BE49-F238E27FC236}">
                <a16:creationId xmlns:a16="http://schemas.microsoft.com/office/drawing/2014/main" id="{B84AB698-3B3D-D964-236B-8367254F3759}"/>
              </a:ext>
            </a:extLst>
          </p:cNvPr>
          <p:cNvSpPr/>
          <p:nvPr/>
        </p:nvSpPr>
        <p:spPr>
          <a:xfrm>
            <a:off x="4064147" y="3389076"/>
            <a:ext cx="1371949" cy="1074292"/>
          </a:xfrm>
          <a:custGeom>
            <a:avLst/>
            <a:gdLst>
              <a:gd name="connsiteX0" fmla="*/ 0 w 3255885"/>
              <a:gd name="connsiteY0" fmla="*/ 0 h 2215717"/>
              <a:gd name="connsiteX1" fmla="*/ 3255885 w 3255885"/>
              <a:gd name="connsiteY1" fmla="*/ 0 h 2215717"/>
              <a:gd name="connsiteX2" fmla="*/ 3255885 w 3255885"/>
              <a:gd name="connsiteY2" fmla="*/ 2215717 h 2215717"/>
              <a:gd name="connsiteX3" fmla="*/ 0 w 3255885"/>
              <a:gd name="connsiteY3" fmla="*/ 2215717 h 2215717"/>
              <a:gd name="connsiteX4" fmla="*/ 0 w 3255885"/>
              <a:gd name="connsiteY4" fmla="*/ 0 h 2215717"/>
              <a:gd name="connsiteX0" fmla="*/ 108155 w 3255885"/>
              <a:gd name="connsiteY0" fmla="*/ 0 h 2314040"/>
              <a:gd name="connsiteX1" fmla="*/ 3255885 w 3255885"/>
              <a:gd name="connsiteY1" fmla="*/ 98323 h 2314040"/>
              <a:gd name="connsiteX2" fmla="*/ 3255885 w 3255885"/>
              <a:gd name="connsiteY2" fmla="*/ 2314040 h 2314040"/>
              <a:gd name="connsiteX3" fmla="*/ 0 w 3255885"/>
              <a:gd name="connsiteY3" fmla="*/ 2314040 h 2314040"/>
              <a:gd name="connsiteX4" fmla="*/ 108155 w 3255885"/>
              <a:gd name="connsiteY4" fmla="*/ 0 h 2314040"/>
              <a:gd name="connsiteX0" fmla="*/ 108155 w 3255885"/>
              <a:gd name="connsiteY0" fmla="*/ 0 h 2314040"/>
              <a:gd name="connsiteX1" fmla="*/ 3255885 w 3255885"/>
              <a:gd name="connsiteY1" fmla="*/ 98323 h 2314040"/>
              <a:gd name="connsiteX2" fmla="*/ 3255885 w 3255885"/>
              <a:gd name="connsiteY2" fmla="*/ 2314040 h 2314040"/>
              <a:gd name="connsiteX3" fmla="*/ 0 w 3255885"/>
              <a:gd name="connsiteY3" fmla="*/ 2314040 h 2314040"/>
              <a:gd name="connsiteX4" fmla="*/ 108155 w 3255885"/>
              <a:gd name="connsiteY4" fmla="*/ 0 h 2314040"/>
              <a:gd name="connsiteX0" fmla="*/ 108155 w 3255885"/>
              <a:gd name="connsiteY0" fmla="*/ 0 h 2314040"/>
              <a:gd name="connsiteX1" fmla="*/ 3069618 w 3255885"/>
              <a:gd name="connsiteY1" fmla="*/ 239434 h 2314040"/>
              <a:gd name="connsiteX2" fmla="*/ 3255885 w 3255885"/>
              <a:gd name="connsiteY2" fmla="*/ 2314040 h 2314040"/>
              <a:gd name="connsiteX3" fmla="*/ 0 w 3255885"/>
              <a:gd name="connsiteY3" fmla="*/ 2314040 h 2314040"/>
              <a:gd name="connsiteX4" fmla="*/ 108155 w 3255885"/>
              <a:gd name="connsiteY4" fmla="*/ 0 h 2314040"/>
              <a:gd name="connsiteX0" fmla="*/ 108155 w 3255885"/>
              <a:gd name="connsiteY0" fmla="*/ 3317 h 2317357"/>
              <a:gd name="connsiteX1" fmla="*/ 2956729 w 3255885"/>
              <a:gd name="connsiteY1" fmla="*/ 39551 h 2317357"/>
              <a:gd name="connsiteX2" fmla="*/ 3255885 w 3255885"/>
              <a:gd name="connsiteY2" fmla="*/ 2317357 h 2317357"/>
              <a:gd name="connsiteX3" fmla="*/ 0 w 3255885"/>
              <a:gd name="connsiteY3" fmla="*/ 2317357 h 2317357"/>
              <a:gd name="connsiteX4" fmla="*/ 108155 w 3255885"/>
              <a:gd name="connsiteY4" fmla="*/ 3317 h 2317357"/>
              <a:gd name="connsiteX0" fmla="*/ 108155 w 3255885"/>
              <a:gd name="connsiteY0" fmla="*/ 0 h 2314040"/>
              <a:gd name="connsiteX1" fmla="*/ 2956729 w 3255885"/>
              <a:gd name="connsiteY1" fmla="*/ 36234 h 2314040"/>
              <a:gd name="connsiteX2" fmla="*/ 3255885 w 3255885"/>
              <a:gd name="connsiteY2" fmla="*/ 2314040 h 2314040"/>
              <a:gd name="connsiteX3" fmla="*/ 0 w 3255885"/>
              <a:gd name="connsiteY3" fmla="*/ 2314040 h 2314040"/>
              <a:gd name="connsiteX4" fmla="*/ 108155 w 3255885"/>
              <a:gd name="connsiteY4" fmla="*/ 0 h 231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5885" h="2314040">
                <a:moveTo>
                  <a:pt x="108155" y="0"/>
                </a:moveTo>
                <a:cubicBezTo>
                  <a:pt x="1157398" y="32774"/>
                  <a:pt x="2624330" y="37326"/>
                  <a:pt x="2956729" y="36234"/>
                </a:cubicBezTo>
                <a:lnTo>
                  <a:pt x="3255885" y="2314040"/>
                </a:lnTo>
                <a:lnTo>
                  <a:pt x="0" y="2314040"/>
                </a:lnTo>
                <a:lnTo>
                  <a:pt x="108155" y="0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11">
            <a:extLst>
              <a:ext uri="{FF2B5EF4-FFF2-40B4-BE49-F238E27FC236}">
                <a16:creationId xmlns:a16="http://schemas.microsoft.com/office/drawing/2014/main" id="{EEC92D10-71ED-5CA7-675C-E13EEDEB65AB}"/>
              </a:ext>
            </a:extLst>
          </p:cNvPr>
          <p:cNvSpPr/>
          <p:nvPr/>
        </p:nvSpPr>
        <p:spPr>
          <a:xfrm>
            <a:off x="5709052" y="3429000"/>
            <a:ext cx="1452043" cy="1043520"/>
          </a:xfrm>
          <a:custGeom>
            <a:avLst/>
            <a:gdLst>
              <a:gd name="connsiteX0" fmla="*/ 0 w 3255885"/>
              <a:gd name="connsiteY0" fmla="*/ 0 h 2215717"/>
              <a:gd name="connsiteX1" fmla="*/ 3255885 w 3255885"/>
              <a:gd name="connsiteY1" fmla="*/ 0 h 2215717"/>
              <a:gd name="connsiteX2" fmla="*/ 3255885 w 3255885"/>
              <a:gd name="connsiteY2" fmla="*/ 2215717 h 2215717"/>
              <a:gd name="connsiteX3" fmla="*/ 0 w 3255885"/>
              <a:gd name="connsiteY3" fmla="*/ 2215717 h 2215717"/>
              <a:gd name="connsiteX4" fmla="*/ 0 w 3255885"/>
              <a:gd name="connsiteY4" fmla="*/ 0 h 2215717"/>
              <a:gd name="connsiteX0" fmla="*/ 0 w 3279182"/>
              <a:gd name="connsiteY0" fmla="*/ 0 h 2256486"/>
              <a:gd name="connsiteX1" fmla="*/ 3279182 w 3279182"/>
              <a:gd name="connsiteY1" fmla="*/ 40769 h 2256486"/>
              <a:gd name="connsiteX2" fmla="*/ 3279182 w 3279182"/>
              <a:gd name="connsiteY2" fmla="*/ 2256486 h 2256486"/>
              <a:gd name="connsiteX3" fmla="*/ 23297 w 3279182"/>
              <a:gd name="connsiteY3" fmla="*/ 2256486 h 2256486"/>
              <a:gd name="connsiteX4" fmla="*/ 0 w 3279182"/>
              <a:gd name="connsiteY4" fmla="*/ 0 h 2256486"/>
              <a:gd name="connsiteX0" fmla="*/ 104835 w 3384017"/>
              <a:gd name="connsiteY0" fmla="*/ 0 h 2320552"/>
              <a:gd name="connsiteX1" fmla="*/ 3384017 w 3384017"/>
              <a:gd name="connsiteY1" fmla="*/ 40769 h 2320552"/>
              <a:gd name="connsiteX2" fmla="*/ 3384017 w 3384017"/>
              <a:gd name="connsiteY2" fmla="*/ 2256486 h 2320552"/>
              <a:gd name="connsiteX3" fmla="*/ 0 w 3384017"/>
              <a:gd name="connsiteY3" fmla="*/ 2320552 h 2320552"/>
              <a:gd name="connsiteX4" fmla="*/ 104835 w 3384017"/>
              <a:gd name="connsiteY4" fmla="*/ 0 h 2320552"/>
              <a:gd name="connsiteX0" fmla="*/ 104835 w 3389841"/>
              <a:gd name="connsiteY0" fmla="*/ 0 h 2355497"/>
              <a:gd name="connsiteX1" fmla="*/ 3384017 w 3389841"/>
              <a:gd name="connsiteY1" fmla="*/ 40769 h 2355497"/>
              <a:gd name="connsiteX2" fmla="*/ 3389841 w 3389841"/>
              <a:gd name="connsiteY2" fmla="*/ 2355497 h 2355497"/>
              <a:gd name="connsiteX3" fmla="*/ 0 w 3389841"/>
              <a:gd name="connsiteY3" fmla="*/ 2320552 h 2355497"/>
              <a:gd name="connsiteX4" fmla="*/ 104835 w 3389841"/>
              <a:gd name="connsiteY4" fmla="*/ 0 h 2355497"/>
              <a:gd name="connsiteX0" fmla="*/ 104835 w 3389841"/>
              <a:gd name="connsiteY0" fmla="*/ 0 h 2355497"/>
              <a:gd name="connsiteX1" fmla="*/ 3191818 w 3389841"/>
              <a:gd name="connsiteY1" fmla="*/ 17472 h 2355497"/>
              <a:gd name="connsiteX2" fmla="*/ 3389841 w 3389841"/>
              <a:gd name="connsiteY2" fmla="*/ 2355497 h 2355497"/>
              <a:gd name="connsiteX3" fmla="*/ 0 w 3389841"/>
              <a:gd name="connsiteY3" fmla="*/ 2320552 h 2355497"/>
              <a:gd name="connsiteX4" fmla="*/ 104835 w 3389841"/>
              <a:gd name="connsiteY4" fmla="*/ 0 h 2355497"/>
              <a:gd name="connsiteX0" fmla="*/ 104835 w 3389841"/>
              <a:gd name="connsiteY0" fmla="*/ 0 h 2355497"/>
              <a:gd name="connsiteX1" fmla="*/ 3191818 w 3389841"/>
              <a:gd name="connsiteY1" fmla="*/ 17472 h 2355497"/>
              <a:gd name="connsiteX2" fmla="*/ 3389841 w 3389841"/>
              <a:gd name="connsiteY2" fmla="*/ 2355497 h 2355497"/>
              <a:gd name="connsiteX3" fmla="*/ 0 w 3389841"/>
              <a:gd name="connsiteY3" fmla="*/ 2320552 h 2355497"/>
              <a:gd name="connsiteX4" fmla="*/ 104835 w 3389841"/>
              <a:gd name="connsiteY4" fmla="*/ 0 h 2355497"/>
              <a:gd name="connsiteX0" fmla="*/ 104835 w 3389841"/>
              <a:gd name="connsiteY0" fmla="*/ 0 h 2355497"/>
              <a:gd name="connsiteX1" fmla="*/ 3191818 w 3389841"/>
              <a:gd name="connsiteY1" fmla="*/ 17472 h 2355497"/>
              <a:gd name="connsiteX2" fmla="*/ 3389841 w 3389841"/>
              <a:gd name="connsiteY2" fmla="*/ 2355497 h 2355497"/>
              <a:gd name="connsiteX3" fmla="*/ 0 w 3389841"/>
              <a:gd name="connsiteY3" fmla="*/ 2320552 h 2355497"/>
              <a:gd name="connsiteX4" fmla="*/ 104835 w 3389841"/>
              <a:gd name="connsiteY4" fmla="*/ 0 h 2355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89841" h="2355497">
                <a:moveTo>
                  <a:pt x="104835" y="0"/>
                </a:moveTo>
                <a:lnTo>
                  <a:pt x="3191818" y="17472"/>
                </a:lnTo>
                <a:cubicBezTo>
                  <a:pt x="3385957" y="2355759"/>
                  <a:pt x="3387900" y="1583921"/>
                  <a:pt x="3389841" y="2355497"/>
                </a:cubicBezTo>
                <a:lnTo>
                  <a:pt x="0" y="2320552"/>
                </a:lnTo>
                <a:lnTo>
                  <a:pt x="104835" y="0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11">
            <a:extLst>
              <a:ext uri="{FF2B5EF4-FFF2-40B4-BE49-F238E27FC236}">
                <a16:creationId xmlns:a16="http://schemas.microsoft.com/office/drawing/2014/main" id="{C9039D06-F879-5235-13C1-E537EF6143C2}"/>
              </a:ext>
            </a:extLst>
          </p:cNvPr>
          <p:cNvSpPr/>
          <p:nvPr/>
        </p:nvSpPr>
        <p:spPr>
          <a:xfrm>
            <a:off x="7449954" y="3399974"/>
            <a:ext cx="1370518" cy="1050848"/>
          </a:xfrm>
          <a:custGeom>
            <a:avLst/>
            <a:gdLst>
              <a:gd name="connsiteX0" fmla="*/ 0 w 3003663"/>
              <a:gd name="connsiteY0" fmla="*/ 0 h 2105285"/>
              <a:gd name="connsiteX1" fmla="*/ 3003663 w 3003663"/>
              <a:gd name="connsiteY1" fmla="*/ 0 h 2105285"/>
              <a:gd name="connsiteX2" fmla="*/ 3003663 w 3003663"/>
              <a:gd name="connsiteY2" fmla="*/ 2105285 h 2105285"/>
              <a:gd name="connsiteX3" fmla="*/ 0 w 3003663"/>
              <a:gd name="connsiteY3" fmla="*/ 2105285 h 2105285"/>
              <a:gd name="connsiteX4" fmla="*/ 0 w 3003663"/>
              <a:gd name="connsiteY4" fmla="*/ 0 h 2105285"/>
              <a:gd name="connsiteX0" fmla="*/ 0 w 3063893"/>
              <a:gd name="connsiteY0" fmla="*/ 76656 h 2105285"/>
              <a:gd name="connsiteX1" fmla="*/ 3063893 w 3063893"/>
              <a:gd name="connsiteY1" fmla="*/ 0 h 2105285"/>
              <a:gd name="connsiteX2" fmla="*/ 3063893 w 3063893"/>
              <a:gd name="connsiteY2" fmla="*/ 2105285 h 2105285"/>
              <a:gd name="connsiteX3" fmla="*/ 60230 w 3063893"/>
              <a:gd name="connsiteY3" fmla="*/ 2105285 h 2105285"/>
              <a:gd name="connsiteX4" fmla="*/ 0 w 3063893"/>
              <a:gd name="connsiteY4" fmla="*/ 76656 h 2105285"/>
              <a:gd name="connsiteX0" fmla="*/ 0 w 3063893"/>
              <a:gd name="connsiteY0" fmla="*/ 76656 h 2181941"/>
              <a:gd name="connsiteX1" fmla="*/ 3063893 w 3063893"/>
              <a:gd name="connsiteY1" fmla="*/ 0 h 2181941"/>
              <a:gd name="connsiteX2" fmla="*/ 3063893 w 3063893"/>
              <a:gd name="connsiteY2" fmla="*/ 2105285 h 2181941"/>
              <a:gd name="connsiteX3" fmla="*/ 82132 w 3063893"/>
              <a:gd name="connsiteY3" fmla="*/ 2181941 h 2181941"/>
              <a:gd name="connsiteX4" fmla="*/ 0 w 3063893"/>
              <a:gd name="connsiteY4" fmla="*/ 76656 h 2181941"/>
              <a:gd name="connsiteX0" fmla="*/ 0 w 3063893"/>
              <a:gd name="connsiteY0" fmla="*/ 76656 h 2181941"/>
              <a:gd name="connsiteX1" fmla="*/ 3063893 w 3063893"/>
              <a:gd name="connsiteY1" fmla="*/ 0 h 2181941"/>
              <a:gd name="connsiteX2" fmla="*/ 3014614 w 3063893"/>
              <a:gd name="connsiteY2" fmla="*/ 2132662 h 2181941"/>
              <a:gd name="connsiteX3" fmla="*/ 82132 w 3063893"/>
              <a:gd name="connsiteY3" fmla="*/ 2181941 h 2181941"/>
              <a:gd name="connsiteX4" fmla="*/ 0 w 3063893"/>
              <a:gd name="connsiteY4" fmla="*/ 76656 h 2181941"/>
              <a:gd name="connsiteX0" fmla="*/ 0 w 3014614"/>
              <a:gd name="connsiteY0" fmla="*/ 93082 h 2198367"/>
              <a:gd name="connsiteX1" fmla="*/ 3014614 w 3014614"/>
              <a:gd name="connsiteY1" fmla="*/ 0 h 2198367"/>
              <a:gd name="connsiteX2" fmla="*/ 3014614 w 3014614"/>
              <a:gd name="connsiteY2" fmla="*/ 2149088 h 2198367"/>
              <a:gd name="connsiteX3" fmla="*/ 82132 w 3014614"/>
              <a:gd name="connsiteY3" fmla="*/ 2198367 h 2198367"/>
              <a:gd name="connsiteX4" fmla="*/ 0 w 3014614"/>
              <a:gd name="connsiteY4" fmla="*/ 93082 h 2198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4614" h="2198367">
                <a:moveTo>
                  <a:pt x="0" y="93082"/>
                </a:moveTo>
                <a:lnTo>
                  <a:pt x="3014614" y="0"/>
                </a:lnTo>
                <a:lnTo>
                  <a:pt x="3014614" y="2149088"/>
                </a:lnTo>
                <a:lnTo>
                  <a:pt x="82132" y="2198367"/>
                </a:lnTo>
                <a:lnTo>
                  <a:pt x="0" y="93082"/>
                </a:lnTo>
                <a:close/>
              </a:path>
            </a:pathLst>
          </a:custGeom>
          <a:noFill/>
          <a:ln w="38100"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097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F25C0-A356-2867-3D82-E4BC20E66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19D302AE-A29C-524D-6345-30F052E64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93" t="561" r="1828" b="581"/>
          <a:stretch/>
        </p:blipFill>
        <p:spPr>
          <a:xfrm>
            <a:off x="7438348" y="3307938"/>
            <a:ext cx="1658814" cy="1272010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33B2DBFB-4B45-B742-8D4C-CE23AFFD3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839" y="3308252"/>
            <a:ext cx="1701865" cy="1271696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E7462025-1C92-2B8F-E6DC-2A91BE2BDA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655" y="3308253"/>
            <a:ext cx="1703810" cy="1271696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BA92D518-4446-39F2-09ED-D96A28BF35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6678" y="3308252"/>
            <a:ext cx="1669709" cy="1271696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42AABC66-7A65-AC18-F168-01E276EEC1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" r="1796"/>
          <a:stretch/>
        </p:blipFill>
        <p:spPr>
          <a:xfrm>
            <a:off x="462969" y="3308252"/>
            <a:ext cx="1708956" cy="1271696"/>
          </a:xfrm>
          <a:prstGeom prst="rect">
            <a:avLst/>
          </a:prstGeom>
        </p:spPr>
      </p:pic>
      <p:grpSp>
        <p:nvGrpSpPr>
          <p:cNvPr id="24578" name="グループ化 7">
            <a:extLst>
              <a:ext uri="{FF2B5EF4-FFF2-40B4-BE49-F238E27FC236}">
                <a16:creationId xmlns:a16="http://schemas.microsoft.com/office/drawing/2014/main" id="{BAC6A905-8DC9-4CA4-97FC-44239EE075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7F4AC6AD-91B7-3547-0677-4BE36C31F5F6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24585" name="Picture 5" descr="http://www.ebajapan.jp/img/earth-blessing-agent.jpg">
              <a:extLst>
                <a:ext uri="{FF2B5EF4-FFF2-40B4-BE49-F238E27FC236}">
                  <a16:creationId xmlns:a16="http://schemas.microsoft.com/office/drawing/2014/main" id="{F249350D-BAB1-F6A3-D33B-8319C4478B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77A074E5-4D62-B08B-0B4D-82181D6F3375}"/>
              </a:ext>
            </a:extLst>
          </p:cNvPr>
          <p:cNvSpPr/>
          <p:nvPr/>
        </p:nvSpPr>
        <p:spPr>
          <a:xfrm>
            <a:off x="4427538" y="6623050"/>
            <a:ext cx="360362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4581" name="スライド番号プレースホルダー 2">
            <a:extLst>
              <a:ext uri="{FF2B5EF4-FFF2-40B4-BE49-F238E27FC236}">
                <a16:creationId xmlns:a16="http://schemas.microsoft.com/office/drawing/2014/main" id="{D4F1E37D-2248-776B-5C1E-BFF0F7A0A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9B8F06C2-DA79-437D-ADEA-81401BD524C1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kumimoji="0" lang="en-US" altLang="ja-JP" sz="1200" b="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EDC4ADB-D4ED-DBD0-0870-069B6F62ADC4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DF03C18E-4BF3-7697-FCCD-FC60C66508E3}"/>
              </a:ext>
            </a:extLst>
          </p:cNvPr>
          <p:cNvSpPr txBox="1">
            <a:spLocks/>
          </p:cNvSpPr>
          <p:nvPr/>
        </p:nvSpPr>
        <p:spPr>
          <a:xfrm>
            <a:off x="6253163" y="6642100"/>
            <a:ext cx="2890837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  <a:endParaRPr kumimoji="0" lang="en-US" altLang="ja-JP" sz="1000" b="0" dirty="0"/>
          </a:p>
        </p:txBody>
      </p:sp>
      <p:grpSp>
        <p:nvGrpSpPr>
          <p:cNvPr id="13" name="グループ化 10">
            <a:extLst>
              <a:ext uri="{FF2B5EF4-FFF2-40B4-BE49-F238E27FC236}">
                <a16:creationId xmlns:a16="http://schemas.microsoft.com/office/drawing/2014/main" id="{EF36C6F4-7B53-9842-00DD-FE7CB1A62866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14" name="図 11">
              <a:extLst>
                <a:ext uri="{FF2B5EF4-FFF2-40B4-BE49-F238E27FC236}">
                  <a16:creationId xmlns:a16="http://schemas.microsoft.com/office/drawing/2014/main" id="{74FF8A52-7F51-9FDB-1CA0-4AF3E7AC64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テキスト ボックス 12">
              <a:extLst>
                <a:ext uri="{FF2B5EF4-FFF2-40B4-BE49-F238E27FC236}">
                  <a16:creationId xmlns:a16="http://schemas.microsoft.com/office/drawing/2014/main" id="{7E36EBF3-3A25-AAEC-C9D9-CB64333D7E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 dirty="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3" name="テキスト ボックス 6">
            <a:extLst>
              <a:ext uri="{FF2B5EF4-FFF2-40B4-BE49-F238E27FC236}">
                <a16:creationId xmlns:a16="http://schemas.microsoft.com/office/drawing/2014/main" id="{A6E26364-959C-1AAD-1FEE-76D8959407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4314" y="90488"/>
            <a:ext cx="37753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>
                <a:solidFill>
                  <a:schemeClr val="bg1"/>
                </a:solidFill>
              </a:rPr>
              <a:t>解析結果一覧（新大田）</a:t>
            </a:r>
          </a:p>
        </p:txBody>
      </p:sp>
      <p:sp>
        <p:nvSpPr>
          <p:cNvPr id="24582" name="テキスト ボックス 24">
            <a:extLst>
              <a:ext uri="{FF2B5EF4-FFF2-40B4-BE49-F238E27FC236}">
                <a16:creationId xmlns:a16="http://schemas.microsoft.com/office/drawing/2014/main" id="{2D69285E-1295-0ABF-77E5-064479B82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95" y="3036167"/>
            <a:ext cx="367963" cy="1824921"/>
          </a:xfrm>
          <a:prstGeom prst="rect">
            <a:avLst/>
          </a:prstGeom>
          <a:noFill/>
          <a:ln>
            <a:noFill/>
          </a:ln>
        </p:spPr>
        <p:txBody>
          <a:bodyPr vert="eaVert"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ja-JP" altLang="en-US" sz="1600" b="0" dirty="0">
                <a:latin typeface="+mn-ea"/>
                <a:ea typeface="+mn-ea"/>
                <a:sym typeface="ＭＳ Ｐゴシック" panose="020B0600070205080204" pitchFamily="50" charset="-128"/>
              </a:rPr>
              <a:t>スペクトル解析画像</a:t>
            </a:r>
            <a:endParaRPr lang="en-US" altLang="ja-JP" sz="1600" b="0" dirty="0">
              <a:latin typeface="+mn-ea"/>
              <a:ea typeface="+mn-ea"/>
              <a:sym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8627E70-5238-D73A-C10E-3D1054A169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46" t="24664" r="30421" b="43745"/>
          <a:stretch/>
        </p:blipFill>
        <p:spPr>
          <a:xfrm>
            <a:off x="467544" y="1530143"/>
            <a:ext cx="1704381" cy="1271695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0255776-2403-8607-2E76-6E9023DBAE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80" t="25813" r="6766" b="44740"/>
          <a:stretch/>
        </p:blipFill>
        <p:spPr>
          <a:xfrm>
            <a:off x="2196679" y="1529856"/>
            <a:ext cx="1669708" cy="127235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4501794-C5C4-E671-A4DE-B452452C74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41" t="15375" r="318" b="7208"/>
          <a:stretch/>
        </p:blipFill>
        <p:spPr bwMode="auto">
          <a:xfrm>
            <a:off x="3916415" y="1529856"/>
            <a:ext cx="1703809" cy="1272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312A156-BE58-3E32-BF6C-5DFFD2DBEC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09" t="66297" r="41146" b="13495"/>
          <a:stretch/>
        </p:blipFill>
        <p:spPr>
          <a:xfrm>
            <a:off x="5681322" y="1529857"/>
            <a:ext cx="1707967" cy="127201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73C92395-6C97-637E-E215-C4C9E18B927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68" t="65477" r="27374" b="13281"/>
          <a:stretch/>
        </p:blipFill>
        <p:spPr>
          <a:xfrm>
            <a:off x="7435160" y="1529856"/>
            <a:ext cx="1638846" cy="127201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1D1304F-E805-07CE-7616-6D41643EDED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2869" t="20248" r="776" b="-1"/>
          <a:stretch/>
        </p:blipFill>
        <p:spPr>
          <a:xfrm>
            <a:off x="456624" y="5141549"/>
            <a:ext cx="1704381" cy="109576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C816AC30-E7DB-CB15-1E89-0C008202FDC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2975" t="21098"/>
          <a:stretch/>
        </p:blipFill>
        <p:spPr>
          <a:xfrm>
            <a:off x="2196678" y="5157192"/>
            <a:ext cx="1669709" cy="1080120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7BB4D88-0525-A5CE-ACBE-4BE927BA1A0A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32912" t="20973" r="640"/>
          <a:stretch/>
        </p:blipFill>
        <p:spPr>
          <a:xfrm>
            <a:off x="3916416" y="5146452"/>
            <a:ext cx="1724696" cy="109086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F555460-3F49-FCEC-9C12-D7E161C3693E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3607" t="21060" r="-169" b="958"/>
          <a:stretch/>
        </p:blipFill>
        <p:spPr>
          <a:xfrm>
            <a:off x="5681323" y="5141549"/>
            <a:ext cx="1704381" cy="1095763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BD43AB4-24FA-C0B9-4CF8-F7E6A18A0402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3371" t="20306"/>
          <a:stretch/>
        </p:blipFill>
        <p:spPr>
          <a:xfrm>
            <a:off x="7433543" y="5135697"/>
            <a:ext cx="1569974" cy="1101615"/>
          </a:xfrm>
          <a:prstGeom prst="rect">
            <a:avLst/>
          </a:prstGeom>
        </p:spPr>
      </p:pic>
      <p:sp>
        <p:nvSpPr>
          <p:cNvPr id="19" name="テキスト ボックス 24">
            <a:extLst>
              <a:ext uri="{FF2B5EF4-FFF2-40B4-BE49-F238E27FC236}">
                <a16:creationId xmlns:a16="http://schemas.microsoft.com/office/drawing/2014/main" id="{AF48E461-9AEC-2928-885A-D32F9AB97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94" y="1543518"/>
            <a:ext cx="367963" cy="1265716"/>
          </a:xfrm>
          <a:prstGeom prst="rect">
            <a:avLst/>
          </a:prstGeom>
          <a:noFill/>
          <a:ln>
            <a:noFill/>
          </a:ln>
        </p:spPr>
        <p:txBody>
          <a:bodyPr vert="eaVert"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ja-JP" altLang="en-US" sz="1600" b="0" dirty="0">
                <a:latin typeface="+mn-ea"/>
                <a:ea typeface="+mn-ea"/>
                <a:sym typeface="ＭＳ Ｐゴシック" panose="020B0600070205080204" pitchFamily="50" charset="-128"/>
              </a:rPr>
              <a:t>デジカメ画像</a:t>
            </a:r>
            <a:endParaRPr lang="en-US" altLang="ja-JP" sz="1600" b="0" dirty="0">
              <a:latin typeface="+mn-ea"/>
              <a:ea typeface="+mn-ea"/>
              <a:sym typeface="ＭＳ Ｐゴシック" panose="020B0600070205080204" pitchFamily="50" charset="-128"/>
            </a:endParaRPr>
          </a:p>
        </p:txBody>
      </p:sp>
      <p:sp>
        <p:nvSpPr>
          <p:cNvPr id="20" name="テキスト ボックス 24">
            <a:extLst>
              <a:ext uri="{FF2B5EF4-FFF2-40B4-BE49-F238E27FC236}">
                <a16:creationId xmlns:a16="http://schemas.microsoft.com/office/drawing/2014/main" id="{B7026A8B-0A4A-68F3-1020-E29539AA7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986" y="948851"/>
            <a:ext cx="911275" cy="368647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2000" b="0" dirty="0">
                <a:latin typeface="+mn-ea"/>
                <a:ea typeface="+mn-ea"/>
                <a:sym typeface="ＭＳ Ｐゴシック" panose="020B0600070205080204" pitchFamily="50" charset="-128"/>
              </a:rPr>
              <a:t>No.1-2</a:t>
            </a:r>
          </a:p>
        </p:txBody>
      </p:sp>
      <p:sp>
        <p:nvSpPr>
          <p:cNvPr id="21" name="テキスト ボックス 24">
            <a:extLst>
              <a:ext uri="{FF2B5EF4-FFF2-40B4-BE49-F238E27FC236}">
                <a16:creationId xmlns:a16="http://schemas.microsoft.com/office/drawing/2014/main" id="{44E9F35D-4C46-C95B-A500-1E2029C2B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6274" y="948851"/>
            <a:ext cx="911275" cy="368647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2000" b="0" dirty="0">
                <a:latin typeface="+mn-ea"/>
                <a:ea typeface="+mn-ea"/>
                <a:sym typeface="ＭＳ Ｐゴシック" panose="020B0600070205080204" pitchFamily="50" charset="-128"/>
              </a:rPr>
              <a:t>No.1-3</a:t>
            </a:r>
          </a:p>
        </p:txBody>
      </p:sp>
      <p:sp>
        <p:nvSpPr>
          <p:cNvPr id="22" name="テキスト ボックス 24">
            <a:extLst>
              <a:ext uri="{FF2B5EF4-FFF2-40B4-BE49-F238E27FC236}">
                <a16:creationId xmlns:a16="http://schemas.microsoft.com/office/drawing/2014/main" id="{76E7922E-7539-F270-7A11-203172208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968" y="948851"/>
            <a:ext cx="911275" cy="368647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2000" b="0" dirty="0">
                <a:latin typeface="+mn-ea"/>
                <a:ea typeface="+mn-ea"/>
                <a:sym typeface="ＭＳ Ｐゴシック" panose="020B0600070205080204" pitchFamily="50" charset="-128"/>
              </a:rPr>
              <a:t>No.1-4</a:t>
            </a:r>
          </a:p>
        </p:txBody>
      </p:sp>
      <p:sp>
        <p:nvSpPr>
          <p:cNvPr id="23" name="テキスト ボックス 24">
            <a:extLst>
              <a:ext uri="{FF2B5EF4-FFF2-40B4-BE49-F238E27FC236}">
                <a16:creationId xmlns:a16="http://schemas.microsoft.com/office/drawing/2014/main" id="{A472D354-696C-B58D-1CB7-0FCF58D8F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989" y="948850"/>
            <a:ext cx="911275" cy="368647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2000" b="0" dirty="0">
                <a:latin typeface="+mn-ea"/>
                <a:ea typeface="+mn-ea"/>
                <a:sym typeface="ＭＳ Ｐゴシック" panose="020B0600070205080204" pitchFamily="50" charset="-128"/>
              </a:rPr>
              <a:t>No.2-2</a:t>
            </a:r>
          </a:p>
        </p:txBody>
      </p:sp>
      <p:sp>
        <p:nvSpPr>
          <p:cNvPr id="24" name="テキスト ボックス 24">
            <a:extLst>
              <a:ext uri="{FF2B5EF4-FFF2-40B4-BE49-F238E27FC236}">
                <a16:creationId xmlns:a16="http://schemas.microsoft.com/office/drawing/2014/main" id="{9935C3F0-29F6-6A28-D836-37DD124D8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7189" y="948849"/>
            <a:ext cx="911275" cy="368647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2000" b="0" dirty="0">
                <a:latin typeface="+mn-ea"/>
                <a:ea typeface="+mn-ea"/>
                <a:sym typeface="ＭＳ Ｐゴシック" panose="020B0600070205080204" pitchFamily="50" charset="-128"/>
              </a:rPr>
              <a:t>No.2-3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D83063CA-C702-9D2B-0FCD-AF0275BC1B22}"/>
              </a:ext>
            </a:extLst>
          </p:cNvPr>
          <p:cNvGrpSpPr/>
          <p:nvPr/>
        </p:nvGrpSpPr>
        <p:grpSpPr>
          <a:xfrm>
            <a:off x="69993" y="4933563"/>
            <a:ext cx="367963" cy="1679962"/>
            <a:chOff x="77939" y="5205422"/>
            <a:chExt cx="367963" cy="1679962"/>
          </a:xfrm>
        </p:grpSpPr>
        <p:sp>
          <p:nvSpPr>
            <p:cNvPr id="34" name="テキスト ボックス 24">
              <a:extLst>
                <a:ext uri="{FF2B5EF4-FFF2-40B4-BE49-F238E27FC236}">
                  <a16:creationId xmlns:a16="http://schemas.microsoft.com/office/drawing/2014/main" id="{DCB92194-09C0-0436-CDF2-3B7000D142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39" y="5205422"/>
              <a:ext cx="367963" cy="1679962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lIns="60282" tIns="30141" rIns="60282" bIns="30141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ja-JP" altLang="en-US" sz="1600" b="0" dirty="0">
                  <a:latin typeface="+mn-ea"/>
                  <a:ea typeface="+mn-ea"/>
                  <a:sym typeface="ＭＳ Ｐゴシック" panose="020B0600070205080204" pitchFamily="50" charset="-128"/>
                </a:rPr>
                <a:t>蛍光 　線測定値</a:t>
              </a:r>
              <a:endParaRPr lang="en-US" altLang="ja-JP" sz="1600" b="0" dirty="0">
                <a:latin typeface="+mn-ea"/>
                <a:ea typeface="+mn-ea"/>
                <a:sym typeface="ＭＳ Ｐゴシック" panose="020B0600070205080204" pitchFamily="50" charset="-128"/>
              </a:endParaRPr>
            </a:p>
          </p:txBody>
        </p:sp>
        <p:sp>
          <p:nvSpPr>
            <p:cNvPr id="35" name="テキスト ボックス 24">
              <a:extLst>
                <a:ext uri="{FF2B5EF4-FFF2-40B4-BE49-F238E27FC236}">
                  <a16:creationId xmlns:a16="http://schemas.microsoft.com/office/drawing/2014/main" id="{FA9A512E-176A-3D01-F782-C7081F5541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774" y="5589240"/>
              <a:ext cx="292302" cy="3070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60282" tIns="30141" rIns="60282" bIns="30141">
              <a:spAutoFit/>
            </a:bodyPr>
            <a:lstStyle>
              <a:defPPr>
                <a:defRPr lang="ja-JP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5pPr>
              <a:lvl6pPr marL="22860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6pPr>
              <a:lvl7pPr marL="27432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7pPr>
              <a:lvl8pPr marL="32004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8pPr>
              <a:lvl9pPr marL="3657600" algn="l" defTabSz="914400" rtl="0" eaLnBrk="1" latinLnBrk="0" hangingPunct="1">
                <a:defRPr kumimoji="1" b="1" kern="1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ja-JP" sz="1600" b="0" dirty="0">
                  <a:latin typeface="+mn-ea"/>
                  <a:ea typeface="+mn-ea"/>
                  <a:sym typeface="ＭＳ Ｐゴシック" panose="020B0600070205080204" pitchFamily="50" charset="-128"/>
                </a:rPr>
                <a:t>X</a:t>
              </a:r>
            </a:p>
          </p:txBody>
        </p:sp>
      </p:grp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0AF18FC4-36E3-AA85-2201-FF190E24D330}"/>
              </a:ext>
            </a:extLst>
          </p:cNvPr>
          <p:cNvSpPr/>
          <p:nvPr/>
        </p:nvSpPr>
        <p:spPr>
          <a:xfrm>
            <a:off x="650852" y="3429001"/>
            <a:ext cx="1400868" cy="1008112"/>
          </a:xfrm>
          <a:custGeom>
            <a:avLst/>
            <a:gdLst>
              <a:gd name="connsiteX0" fmla="*/ 0 w 1391339"/>
              <a:gd name="connsiteY0" fmla="*/ 0 h 1027971"/>
              <a:gd name="connsiteX1" fmla="*/ 1391339 w 1391339"/>
              <a:gd name="connsiteY1" fmla="*/ 0 h 1027971"/>
              <a:gd name="connsiteX2" fmla="*/ 1391339 w 1391339"/>
              <a:gd name="connsiteY2" fmla="*/ 1027971 h 1027971"/>
              <a:gd name="connsiteX3" fmla="*/ 0 w 1391339"/>
              <a:gd name="connsiteY3" fmla="*/ 1027971 h 1027971"/>
              <a:gd name="connsiteX4" fmla="*/ 0 w 1391339"/>
              <a:gd name="connsiteY4" fmla="*/ 0 h 1027971"/>
              <a:gd name="connsiteX0" fmla="*/ 12700 w 1404039"/>
              <a:gd name="connsiteY0" fmla="*/ 0 h 1027971"/>
              <a:gd name="connsiteX1" fmla="*/ 1404039 w 1404039"/>
              <a:gd name="connsiteY1" fmla="*/ 0 h 1027971"/>
              <a:gd name="connsiteX2" fmla="*/ 1404039 w 1404039"/>
              <a:gd name="connsiteY2" fmla="*/ 1027971 h 1027971"/>
              <a:gd name="connsiteX3" fmla="*/ 0 w 1404039"/>
              <a:gd name="connsiteY3" fmla="*/ 996221 h 1027971"/>
              <a:gd name="connsiteX4" fmla="*/ 12700 w 1404039"/>
              <a:gd name="connsiteY4" fmla="*/ 0 h 1027971"/>
              <a:gd name="connsiteX0" fmla="*/ 107950 w 1404039"/>
              <a:gd name="connsiteY0" fmla="*/ 44450 h 1027971"/>
              <a:gd name="connsiteX1" fmla="*/ 1404039 w 1404039"/>
              <a:gd name="connsiteY1" fmla="*/ 0 h 1027971"/>
              <a:gd name="connsiteX2" fmla="*/ 1404039 w 1404039"/>
              <a:gd name="connsiteY2" fmla="*/ 1027971 h 1027971"/>
              <a:gd name="connsiteX3" fmla="*/ 0 w 1404039"/>
              <a:gd name="connsiteY3" fmla="*/ 996221 h 1027971"/>
              <a:gd name="connsiteX4" fmla="*/ 107950 w 1404039"/>
              <a:gd name="connsiteY4" fmla="*/ 44450 h 1027971"/>
              <a:gd name="connsiteX0" fmla="*/ 107950 w 1404039"/>
              <a:gd name="connsiteY0" fmla="*/ 6350 h 989871"/>
              <a:gd name="connsiteX1" fmla="*/ 1365939 w 1404039"/>
              <a:gd name="connsiteY1" fmla="*/ 0 h 989871"/>
              <a:gd name="connsiteX2" fmla="*/ 1404039 w 1404039"/>
              <a:gd name="connsiteY2" fmla="*/ 989871 h 989871"/>
              <a:gd name="connsiteX3" fmla="*/ 0 w 1404039"/>
              <a:gd name="connsiteY3" fmla="*/ 958121 h 989871"/>
              <a:gd name="connsiteX4" fmla="*/ 107950 w 1404039"/>
              <a:gd name="connsiteY4" fmla="*/ 6350 h 989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039" h="989871">
                <a:moveTo>
                  <a:pt x="107950" y="6350"/>
                </a:moveTo>
                <a:lnTo>
                  <a:pt x="1365939" y="0"/>
                </a:lnTo>
                <a:lnTo>
                  <a:pt x="1404039" y="989871"/>
                </a:lnTo>
                <a:lnTo>
                  <a:pt x="0" y="958121"/>
                </a:lnTo>
                <a:lnTo>
                  <a:pt x="107950" y="6350"/>
                </a:lnTo>
                <a:close/>
              </a:path>
            </a:pathLst>
          </a:custGeom>
          <a:noFill/>
          <a:ln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AAC82D38-7635-0443-1B20-35BFBEF8D76E}"/>
              </a:ext>
            </a:extLst>
          </p:cNvPr>
          <p:cNvSpPr/>
          <p:nvPr/>
        </p:nvSpPr>
        <p:spPr>
          <a:xfrm>
            <a:off x="2245945" y="3429000"/>
            <a:ext cx="1389952" cy="1027843"/>
          </a:xfrm>
          <a:custGeom>
            <a:avLst/>
            <a:gdLst>
              <a:gd name="connsiteX0" fmla="*/ 0 w 1494207"/>
              <a:gd name="connsiteY0" fmla="*/ 0 h 1068112"/>
              <a:gd name="connsiteX1" fmla="*/ 1494207 w 1494207"/>
              <a:gd name="connsiteY1" fmla="*/ 0 h 1068112"/>
              <a:gd name="connsiteX2" fmla="*/ 1494207 w 1494207"/>
              <a:gd name="connsiteY2" fmla="*/ 1068112 h 1068112"/>
              <a:gd name="connsiteX3" fmla="*/ 0 w 1494207"/>
              <a:gd name="connsiteY3" fmla="*/ 1068112 h 1068112"/>
              <a:gd name="connsiteX4" fmla="*/ 0 w 1494207"/>
              <a:gd name="connsiteY4" fmla="*/ 0 h 1068112"/>
              <a:gd name="connsiteX0" fmla="*/ 0 w 1494207"/>
              <a:gd name="connsiteY0" fmla="*/ 0 h 1068112"/>
              <a:gd name="connsiteX1" fmla="*/ 1462457 w 1494207"/>
              <a:gd name="connsiteY1" fmla="*/ 6350 h 1068112"/>
              <a:gd name="connsiteX2" fmla="*/ 1494207 w 1494207"/>
              <a:gd name="connsiteY2" fmla="*/ 1068112 h 1068112"/>
              <a:gd name="connsiteX3" fmla="*/ 0 w 1494207"/>
              <a:gd name="connsiteY3" fmla="*/ 1068112 h 1068112"/>
              <a:gd name="connsiteX4" fmla="*/ 0 w 1494207"/>
              <a:gd name="connsiteY4" fmla="*/ 0 h 1068112"/>
              <a:gd name="connsiteX0" fmla="*/ 76200 w 1494207"/>
              <a:gd name="connsiteY0" fmla="*/ 0 h 1080812"/>
              <a:gd name="connsiteX1" fmla="*/ 1462457 w 1494207"/>
              <a:gd name="connsiteY1" fmla="*/ 19050 h 1080812"/>
              <a:gd name="connsiteX2" fmla="*/ 1494207 w 1494207"/>
              <a:gd name="connsiteY2" fmla="*/ 1080812 h 1080812"/>
              <a:gd name="connsiteX3" fmla="*/ 0 w 1494207"/>
              <a:gd name="connsiteY3" fmla="*/ 1080812 h 1080812"/>
              <a:gd name="connsiteX4" fmla="*/ 76200 w 1494207"/>
              <a:gd name="connsiteY4" fmla="*/ 0 h 1080812"/>
              <a:gd name="connsiteX0" fmla="*/ 76200 w 1494207"/>
              <a:gd name="connsiteY0" fmla="*/ 9257 h 1090069"/>
              <a:gd name="connsiteX1" fmla="*/ 1457644 w 1494207"/>
              <a:gd name="connsiteY1" fmla="*/ 0 h 1090069"/>
              <a:gd name="connsiteX2" fmla="*/ 1494207 w 1494207"/>
              <a:gd name="connsiteY2" fmla="*/ 1090069 h 1090069"/>
              <a:gd name="connsiteX3" fmla="*/ 0 w 1494207"/>
              <a:gd name="connsiteY3" fmla="*/ 1090069 h 1090069"/>
              <a:gd name="connsiteX4" fmla="*/ 76200 w 1494207"/>
              <a:gd name="connsiteY4" fmla="*/ 9257 h 1090069"/>
              <a:gd name="connsiteX0" fmla="*/ 56949 w 1494207"/>
              <a:gd name="connsiteY0" fmla="*/ 9257 h 1090069"/>
              <a:gd name="connsiteX1" fmla="*/ 1457644 w 1494207"/>
              <a:gd name="connsiteY1" fmla="*/ 0 h 1090069"/>
              <a:gd name="connsiteX2" fmla="*/ 1494207 w 1494207"/>
              <a:gd name="connsiteY2" fmla="*/ 1090069 h 1090069"/>
              <a:gd name="connsiteX3" fmla="*/ 0 w 1494207"/>
              <a:gd name="connsiteY3" fmla="*/ 1090069 h 1090069"/>
              <a:gd name="connsiteX4" fmla="*/ 56949 w 1494207"/>
              <a:gd name="connsiteY4" fmla="*/ 9257 h 1090069"/>
              <a:gd name="connsiteX0" fmla="*/ 99002 w 1494207"/>
              <a:gd name="connsiteY0" fmla="*/ 9257 h 1090069"/>
              <a:gd name="connsiteX1" fmla="*/ 1457644 w 1494207"/>
              <a:gd name="connsiteY1" fmla="*/ 0 h 1090069"/>
              <a:gd name="connsiteX2" fmla="*/ 1494207 w 1494207"/>
              <a:gd name="connsiteY2" fmla="*/ 1090069 h 1090069"/>
              <a:gd name="connsiteX3" fmla="*/ 0 w 1494207"/>
              <a:gd name="connsiteY3" fmla="*/ 1090069 h 1090069"/>
              <a:gd name="connsiteX4" fmla="*/ 99002 w 1494207"/>
              <a:gd name="connsiteY4" fmla="*/ 9257 h 1090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4207" h="1090069">
                <a:moveTo>
                  <a:pt x="99002" y="9257"/>
                </a:moveTo>
                <a:lnTo>
                  <a:pt x="1457644" y="0"/>
                </a:lnTo>
                <a:lnTo>
                  <a:pt x="1494207" y="1090069"/>
                </a:lnTo>
                <a:lnTo>
                  <a:pt x="0" y="1090069"/>
                </a:lnTo>
                <a:lnTo>
                  <a:pt x="99002" y="9257"/>
                </a:lnTo>
                <a:close/>
              </a:path>
            </a:pathLst>
          </a:custGeom>
          <a:noFill/>
          <a:ln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C2846F7-5064-EBA2-2965-99D08C20EDF2}"/>
              </a:ext>
            </a:extLst>
          </p:cNvPr>
          <p:cNvSpPr/>
          <p:nvPr/>
        </p:nvSpPr>
        <p:spPr>
          <a:xfrm>
            <a:off x="3973703" y="3428999"/>
            <a:ext cx="1534401" cy="991919"/>
          </a:xfrm>
          <a:custGeom>
            <a:avLst/>
            <a:gdLst>
              <a:gd name="connsiteX0" fmla="*/ 0 w 1494207"/>
              <a:gd name="connsiteY0" fmla="*/ 0 h 1027971"/>
              <a:gd name="connsiteX1" fmla="*/ 1494207 w 1494207"/>
              <a:gd name="connsiteY1" fmla="*/ 0 h 1027971"/>
              <a:gd name="connsiteX2" fmla="*/ 1494207 w 1494207"/>
              <a:gd name="connsiteY2" fmla="*/ 1027971 h 1027971"/>
              <a:gd name="connsiteX3" fmla="*/ 0 w 1494207"/>
              <a:gd name="connsiteY3" fmla="*/ 1027971 h 1027971"/>
              <a:gd name="connsiteX4" fmla="*/ 0 w 1494207"/>
              <a:gd name="connsiteY4" fmla="*/ 0 h 1027971"/>
              <a:gd name="connsiteX0" fmla="*/ 95250 w 1494207"/>
              <a:gd name="connsiteY0" fmla="*/ 0 h 1059721"/>
              <a:gd name="connsiteX1" fmla="*/ 1494207 w 1494207"/>
              <a:gd name="connsiteY1" fmla="*/ 31750 h 1059721"/>
              <a:gd name="connsiteX2" fmla="*/ 1494207 w 1494207"/>
              <a:gd name="connsiteY2" fmla="*/ 1059721 h 1059721"/>
              <a:gd name="connsiteX3" fmla="*/ 0 w 1494207"/>
              <a:gd name="connsiteY3" fmla="*/ 1059721 h 1059721"/>
              <a:gd name="connsiteX4" fmla="*/ 95250 w 1494207"/>
              <a:gd name="connsiteY4" fmla="*/ 0 h 1059721"/>
              <a:gd name="connsiteX0" fmla="*/ 95250 w 1494207"/>
              <a:gd name="connsiteY0" fmla="*/ 0 h 1059721"/>
              <a:gd name="connsiteX1" fmla="*/ 1405307 w 1494207"/>
              <a:gd name="connsiteY1" fmla="*/ 63500 h 1059721"/>
              <a:gd name="connsiteX2" fmla="*/ 1494207 w 1494207"/>
              <a:gd name="connsiteY2" fmla="*/ 1059721 h 1059721"/>
              <a:gd name="connsiteX3" fmla="*/ 0 w 1494207"/>
              <a:gd name="connsiteY3" fmla="*/ 1059721 h 1059721"/>
              <a:gd name="connsiteX4" fmla="*/ 95250 w 1494207"/>
              <a:gd name="connsiteY4" fmla="*/ 0 h 1059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94207" h="1059721">
                <a:moveTo>
                  <a:pt x="95250" y="0"/>
                </a:moveTo>
                <a:lnTo>
                  <a:pt x="1405307" y="63500"/>
                </a:lnTo>
                <a:lnTo>
                  <a:pt x="1494207" y="1059721"/>
                </a:lnTo>
                <a:lnTo>
                  <a:pt x="0" y="1059721"/>
                </a:lnTo>
                <a:lnTo>
                  <a:pt x="95250" y="0"/>
                </a:lnTo>
                <a:close/>
              </a:path>
            </a:pathLst>
          </a:custGeom>
          <a:noFill/>
          <a:ln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61F9CF84-8172-EB0A-648E-0CADD1736FD7}"/>
              </a:ext>
            </a:extLst>
          </p:cNvPr>
          <p:cNvSpPr/>
          <p:nvPr/>
        </p:nvSpPr>
        <p:spPr>
          <a:xfrm>
            <a:off x="5796136" y="3409267"/>
            <a:ext cx="1440160" cy="1067023"/>
          </a:xfrm>
          <a:custGeom>
            <a:avLst/>
            <a:gdLst>
              <a:gd name="connsiteX0" fmla="*/ 0 w 1494207"/>
              <a:gd name="connsiteY0" fmla="*/ 0 h 1027971"/>
              <a:gd name="connsiteX1" fmla="*/ 1494207 w 1494207"/>
              <a:gd name="connsiteY1" fmla="*/ 0 h 1027971"/>
              <a:gd name="connsiteX2" fmla="*/ 1494207 w 1494207"/>
              <a:gd name="connsiteY2" fmla="*/ 1027971 h 1027971"/>
              <a:gd name="connsiteX3" fmla="*/ 0 w 1494207"/>
              <a:gd name="connsiteY3" fmla="*/ 1027971 h 1027971"/>
              <a:gd name="connsiteX4" fmla="*/ 0 w 1494207"/>
              <a:gd name="connsiteY4" fmla="*/ 0 h 1027971"/>
              <a:gd name="connsiteX0" fmla="*/ 177800 w 1494207"/>
              <a:gd name="connsiteY0" fmla="*/ 44450 h 1027971"/>
              <a:gd name="connsiteX1" fmla="*/ 1494207 w 1494207"/>
              <a:gd name="connsiteY1" fmla="*/ 0 h 1027971"/>
              <a:gd name="connsiteX2" fmla="*/ 1494207 w 1494207"/>
              <a:gd name="connsiteY2" fmla="*/ 1027971 h 1027971"/>
              <a:gd name="connsiteX3" fmla="*/ 0 w 1494207"/>
              <a:gd name="connsiteY3" fmla="*/ 1027971 h 1027971"/>
              <a:gd name="connsiteX4" fmla="*/ 177800 w 1494207"/>
              <a:gd name="connsiteY4" fmla="*/ 44450 h 1027971"/>
              <a:gd name="connsiteX0" fmla="*/ 177800 w 1500557"/>
              <a:gd name="connsiteY0" fmla="*/ 44450 h 1072421"/>
              <a:gd name="connsiteX1" fmla="*/ 1494207 w 1500557"/>
              <a:gd name="connsiteY1" fmla="*/ 0 h 1072421"/>
              <a:gd name="connsiteX2" fmla="*/ 1500557 w 1500557"/>
              <a:gd name="connsiteY2" fmla="*/ 1072421 h 1072421"/>
              <a:gd name="connsiteX3" fmla="*/ 0 w 1500557"/>
              <a:gd name="connsiteY3" fmla="*/ 1027971 h 1072421"/>
              <a:gd name="connsiteX4" fmla="*/ 177800 w 1500557"/>
              <a:gd name="connsiteY4" fmla="*/ 44450 h 1072421"/>
              <a:gd name="connsiteX0" fmla="*/ 177800 w 1538733"/>
              <a:gd name="connsiteY0" fmla="*/ 0 h 1027971"/>
              <a:gd name="connsiteX1" fmla="*/ 1538657 w 1538733"/>
              <a:gd name="connsiteY1" fmla="*/ 6350 h 1027971"/>
              <a:gd name="connsiteX2" fmla="*/ 1500557 w 1538733"/>
              <a:gd name="connsiteY2" fmla="*/ 1027971 h 1027971"/>
              <a:gd name="connsiteX3" fmla="*/ 0 w 1538733"/>
              <a:gd name="connsiteY3" fmla="*/ 983521 h 1027971"/>
              <a:gd name="connsiteX4" fmla="*/ 177800 w 1538733"/>
              <a:gd name="connsiteY4" fmla="*/ 0 h 1027971"/>
              <a:gd name="connsiteX0" fmla="*/ 88900 w 1449833"/>
              <a:gd name="connsiteY0" fmla="*/ 0 h 1027971"/>
              <a:gd name="connsiteX1" fmla="*/ 1449757 w 1449833"/>
              <a:gd name="connsiteY1" fmla="*/ 6350 h 1027971"/>
              <a:gd name="connsiteX2" fmla="*/ 1411657 w 1449833"/>
              <a:gd name="connsiteY2" fmla="*/ 1027971 h 1027971"/>
              <a:gd name="connsiteX3" fmla="*/ 0 w 1449833"/>
              <a:gd name="connsiteY3" fmla="*/ 1021621 h 1027971"/>
              <a:gd name="connsiteX4" fmla="*/ 88900 w 1449833"/>
              <a:gd name="connsiteY4" fmla="*/ 0 h 1027971"/>
              <a:gd name="connsiteX0" fmla="*/ 88900 w 1491741"/>
              <a:gd name="connsiteY0" fmla="*/ 0 h 1027971"/>
              <a:gd name="connsiteX1" fmla="*/ 1491702 w 1491741"/>
              <a:gd name="connsiteY1" fmla="*/ 23128 h 1027971"/>
              <a:gd name="connsiteX2" fmla="*/ 1411657 w 1491741"/>
              <a:gd name="connsiteY2" fmla="*/ 1027971 h 1027971"/>
              <a:gd name="connsiteX3" fmla="*/ 0 w 1491741"/>
              <a:gd name="connsiteY3" fmla="*/ 1021621 h 1027971"/>
              <a:gd name="connsiteX4" fmla="*/ 88900 w 1491741"/>
              <a:gd name="connsiteY4" fmla="*/ 0 h 1027971"/>
              <a:gd name="connsiteX0" fmla="*/ 88900 w 1499741"/>
              <a:gd name="connsiteY0" fmla="*/ 0 h 1090889"/>
              <a:gd name="connsiteX1" fmla="*/ 1491702 w 1499741"/>
              <a:gd name="connsiteY1" fmla="*/ 23128 h 1090889"/>
              <a:gd name="connsiteX2" fmla="*/ 1499741 w 1499741"/>
              <a:gd name="connsiteY2" fmla="*/ 1090889 h 1090889"/>
              <a:gd name="connsiteX3" fmla="*/ 0 w 1499741"/>
              <a:gd name="connsiteY3" fmla="*/ 1021621 h 1090889"/>
              <a:gd name="connsiteX4" fmla="*/ 88900 w 1499741"/>
              <a:gd name="connsiteY4" fmla="*/ 0 h 1090889"/>
              <a:gd name="connsiteX0" fmla="*/ 67928 w 1499741"/>
              <a:gd name="connsiteY0" fmla="*/ 0 h 1107667"/>
              <a:gd name="connsiteX1" fmla="*/ 1491702 w 1499741"/>
              <a:gd name="connsiteY1" fmla="*/ 39906 h 1107667"/>
              <a:gd name="connsiteX2" fmla="*/ 1499741 w 1499741"/>
              <a:gd name="connsiteY2" fmla="*/ 1107667 h 1107667"/>
              <a:gd name="connsiteX3" fmla="*/ 0 w 1499741"/>
              <a:gd name="connsiteY3" fmla="*/ 1038399 h 1107667"/>
              <a:gd name="connsiteX4" fmla="*/ 67928 w 1499741"/>
              <a:gd name="connsiteY4" fmla="*/ 0 h 1107667"/>
              <a:gd name="connsiteX0" fmla="*/ 88901 w 1520714"/>
              <a:gd name="connsiteY0" fmla="*/ 0 h 1107667"/>
              <a:gd name="connsiteX1" fmla="*/ 1512675 w 1520714"/>
              <a:gd name="connsiteY1" fmla="*/ 39906 h 1107667"/>
              <a:gd name="connsiteX2" fmla="*/ 1520714 w 1520714"/>
              <a:gd name="connsiteY2" fmla="*/ 1107667 h 1107667"/>
              <a:gd name="connsiteX3" fmla="*/ 0 w 1520714"/>
              <a:gd name="connsiteY3" fmla="*/ 1042594 h 1107667"/>
              <a:gd name="connsiteX4" fmla="*/ 88901 w 1520714"/>
              <a:gd name="connsiteY4" fmla="*/ 0 h 1107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0714" h="1107667">
                <a:moveTo>
                  <a:pt x="88901" y="0"/>
                </a:moveTo>
                <a:cubicBezTo>
                  <a:pt x="542520" y="2117"/>
                  <a:pt x="1059056" y="37789"/>
                  <a:pt x="1512675" y="39906"/>
                </a:cubicBezTo>
                <a:cubicBezTo>
                  <a:pt x="1514792" y="397380"/>
                  <a:pt x="1518597" y="750193"/>
                  <a:pt x="1520714" y="1107667"/>
                </a:cubicBezTo>
                <a:lnTo>
                  <a:pt x="0" y="1042594"/>
                </a:lnTo>
                <a:lnTo>
                  <a:pt x="88901" y="0"/>
                </a:lnTo>
                <a:close/>
              </a:path>
            </a:pathLst>
          </a:custGeom>
          <a:noFill/>
          <a:ln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C39BFBA5-DC5A-0C32-8E25-590BC8669C2C}"/>
              </a:ext>
            </a:extLst>
          </p:cNvPr>
          <p:cNvSpPr/>
          <p:nvPr/>
        </p:nvSpPr>
        <p:spPr>
          <a:xfrm>
            <a:off x="7463380" y="3429618"/>
            <a:ext cx="1540137" cy="1046672"/>
          </a:xfrm>
          <a:custGeom>
            <a:avLst/>
            <a:gdLst>
              <a:gd name="connsiteX0" fmla="*/ 0 w 1407260"/>
              <a:gd name="connsiteY0" fmla="*/ 0 h 1027971"/>
              <a:gd name="connsiteX1" fmla="*/ 1407260 w 1407260"/>
              <a:gd name="connsiteY1" fmla="*/ 0 h 1027971"/>
              <a:gd name="connsiteX2" fmla="*/ 1407260 w 1407260"/>
              <a:gd name="connsiteY2" fmla="*/ 1027971 h 1027971"/>
              <a:gd name="connsiteX3" fmla="*/ 0 w 1407260"/>
              <a:gd name="connsiteY3" fmla="*/ 1027971 h 1027971"/>
              <a:gd name="connsiteX4" fmla="*/ 0 w 1407260"/>
              <a:gd name="connsiteY4" fmla="*/ 0 h 1027971"/>
              <a:gd name="connsiteX0" fmla="*/ 120650 w 1407260"/>
              <a:gd name="connsiteY0" fmla="*/ 6350 h 1027971"/>
              <a:gd name="connsiteX1" fmla="*/ 1407260 w 1407260"/>
              <a:gd name="connsiteY1" fmla="*/ 0 h 1027971"/>
              <a:gd name="connsiteX2" fmla="*/ 1407260 w 1407260"/>
              <a:gd name="connsiteY2" fmla="*/ 1027971 h 1027971"/>
              <a:gd name="connsiteX3" fmla="*/ 0 w 1407260"/>
              <a:gd name="connsiteY3" fmla="*/ 1027971 h 1027971"/>
              <a:gd name="connsiteX4" fmla="*/ 120650 w 1407260"/>
              <a:gd name="connsiteY4" fmla="*/ 6350 h 1027971"/>
              <a:gd name="connsiteX0" fmla="*/ 58020 w 1407260"/>
              <a:gd name="connsiteY0" fmla="*/ 23052 h 1027971"/>
              <a:gd name="connsiteX1" fmla="*/ 1407260 w 1407260"/>
              <a:gd name="connsiteY1" fmla="*/ 0 h 1027971"/>
              <a:gd name="connsiteX2" fmla="*/ 1407260 w 1407260"/>
              <a:gd name="connsiteY2" fmla="*/ 1027971 h 1027971"/>
              <a:gd name="connsiteX3" fmla="*/ 0 w 1407260"/>
              <a:gd name="connsiteY3" fmla="*/ 1027971 h 1027971"/>
              <a:gd name="connsiteX4" fmla="*/ 58020 w 1407260"/>
              <a:gd name="connsiteY4" fmla="*/ 23052 h 1027971"/>
              <a:gd name="connsiteX0" fmla="*/ 66370 w 1415610"/>
              <a:gd name="connsiteY0" fmla="*/ 23052 h 1027971"/>
              <a:gd name="connsiteX1" fmla="*/ 1415610 w 1415610"/>
              <a:gd name="connsiteY1" fmla="*/ 0 h 1027971"/>
              <a:gd name="connsiteX2" fmla="*/ 1415610 w 1415610"/>
              <a:gd name="connsiteY2" fmla="*/ 1027971 h 1027971"/>
              <a:gd name="connsiteX3" fmla="*/ 0 w 1415610"/>
              <a:gd name="connsiteY3" fmla="*/ 1015445 h 1027971"/>
              <a:gd name="connsiteX4" fmla="*/ 66370 w 1415610"/>
              <a:gd name="connsiteY4" fmla="*/ 23052 h 1027971"/>
              <a:gd name="connsiteX0" fmla="*/ 66370 w 1532520"/>
              <a:gd name="connsiteY0" fmla="*/ 23052 h 1069724"/>
              <a:gd name="connsiteX1" fmla="*/ 1415610 w 1532520"/>
              <a:gd name="connsiteY1" fmla="*/ 0 h 1069724"/>
              <a:gd name="connsiteX2" fmla="*/ 1532520 w 1532520"/>
              <a:gd name="connsiteY2" fmla="*/ 1069724 h 1069724"/>
              <a:gd name="connsiteX3" fmla="*/ 0 w 1532520"/>
              <a:gd name="connsiteY3" fmla="*/ 1015445 h 1069724"/>
              <a:gd name="connsiteX4" fmla="*/ 66370 w 1532520"/>
              <a:gd name="connsiteY4" fmla="*/ 23052 h 1069724"/>
              <a:gd name="connsiteX0" fmla="*/ 66370 w 1532520"/>
              <a:gd name="connsiteY0" fmla="*/ 0 h 1046672"/>
              <a:gd name="connsiteX1" fmla="*/ 1524169 w 1532520"/>
              <a:gd name="connsiteY1" fmla="*/ 31228 h 1046672"/>
              <a:gd name="connsiteX2" fmla="*/ 1532520 w 1532520"/>
              <a:gd name="connsiteY2" fmla="*/ 1046672 h 1046672"/>
              <a:gd name="connsiteX3" fmla="*/ 0 w 1532520"/>
              <a:gd name="connsiteY3" fmla="*/ 992393 h 1046672"/>
              <a:gd name="connsiteX4" fmla="*/ 66370 w 1532520"/>
              <a:gd name="connsiteY4" fmla="*/ 0 h 104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2520" h="1046672">
                <a:moveTo>
                  <a:pt x="66370" y="0"/>
                </a:moveTo>
                <a:lnTo>
                  <a:pt x="1524169" y="31228"/>
                </a:lnTo>
                <a:cubicBezTo>
                  <a:pt x="1526953" y="369709"/>
                  <a:pt x="1529736" y="708191"/>
                  <a:pt x="1532520" y="1046672"/>
                </a:cubicBezTo>
                <a:lnTo>
                  <a:pt x="0" y="992393"/>
                </a:lnTo>
                <a:lnTo>
                  <a:pt x="66370" y="0"/>
                </a:lnTo>
                <a:close/>
              </a:path>
            </a:pathLst>
          </a:custGeom>
          <a:noFill/>
          <a:ln>
            <a:solidFill>
              <a:srgbClr val="FF66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3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742F8-C363-64A0-3F9C-D4ACE7173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グループ化 7">
            <a:extLst>
              <a:ext uri="{FF2B5EF4-FFF2-40B4-BE49-F238E27FC236}">
                <a16:creationId xmlns:a16="http://schemas.microsoft.com/office/drawing/2014/main" id="{F081D1FF-19BE-0D18-45CC-96262DCAF7B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09600"/>
            <a:chOff x="0" y="0"/>
            <a:chExt cx="9144000" cy="609600"/>
          </a:xfrm>
        </p:grpSpPr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EB1D2682-4CEF-4DC6-F9EB-706F6A51661C}"/>
                </a:ext>
              </a:extLst>
            </p:cNvPr>
            <p:cNvSpPr/>
            <p:nvPr/>
          </p:nvSpPr>
          <p:spPr>
            <a:xfrm>
              <a:off x="0" y="0"/>
              <a:ext cx="9144000" cy="609600"/>
            </a:xfrm>
            <a:prstGeom prst="rect">
              <a:avLst/>
            </a:prstGeom>
            <a:gradFill flip="none" rotWithShape="1">
              <a:gsLst>
                <a:gs pos="31000">
                  <a:srgbClr val="080034"/>
                </a:gs>
                <a:gs pos="48000">
                  <a:srgbClr val="0F0162"/>
                </a:gs>
                <a:gs pos="34000">
                  <a:srgbClr val="090038"/>
                </a:gs>
                <a:gs pos="19000">
                  <a:srgbClr val="040019"/>
                </a:gs>
                <a:gs pos="0">
                  <a:srgbClr val="040019"/>
                </a:gs>
                <a:gs pos="58000">
                  <a:srgbClr val="1A0B82"/>
                </a:gs>
                <a:gs pos="89000">
                  <a:srgbClr val="6078B7"/>
                </a:gs>
                <a:gs pos="69000">
                  <a:srgbClr val="312C92"/>
                </a:gs>
                <a:gs pos="100000">
                  <a:srgbClr val="B7BFDC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ja-JP" altLang="en-US"/>
            </a:p>
          </p:txBody>
        </p:sp>
        <p:pic>
          <p:nvPicPr>
            <p:cNvPr id="24585" name="Picture 5" descr="http://www.ebajapan.jp/img/earth-blessing-agent.jpg">
              <a:extLst>
                <a:ext uri="{FF2B5EF4-FFF2-40B4-BE49-F238E27FC236}">
                  <a16:creationId xmlns:a16="http://schemas.microsoft.com/office/drawing/2014/main" id="{A357CF80-B2F2-21C4-501B-8A8238DD769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6599" y="1"/>
              <a:ext cx="2647401" cy="609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D613F1E-BADE-CCB9-767F-A3CE166A369A}"/>
              </a:ext>
            </a:extLst>
          </p:cNvPr>
          <p:cNvSpPr/>
          <p:nvPr/>
        </p:nvSpPr>
        <p:spPr>
          <a:xfrm>
            <a:off x="4427538" y="6623050"/>
            <a:ext cx="360362" cy="215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ja-JP" altLang="en-US"/>
          </a:p>
        </p:txBody>
      </p:sp>
      <p:sp>
        <p:nvSpPr>
          <p:cNvPr id="24581" name="スライド番号プレースホルダー 2">
            <a:extLst>
              <a:ext uri="{FF2B5EF4-FFF2-40B4-BE49-F238E27FC236}">
                <a16:creationId xmlns:a16="http://schemas.microsoft.com/office/drawing/2014/main" id="{90C7849B-561D-C452-B244-D494532AE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6613525"/>
            <a:ext cx="2133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9B8F06C2-DA79-437D-ADEA-81401BD524C1}" type="slidenum">
              <a:rPr kumimoji="0" lang="en-US" altLang="ja-JP" sz="1200" b="0"/>
              <a:pPr algn="ct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kumimoji="0" lang="en-US" altLang="ja-JP" sz="1200" b="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73E97A3-7FD2-646E-9F0D-22D272CF2011}"/>
              </a:ext>
            </a:extLst>
          </p:cNvPr>
          <p:cNvSpPr/>
          <p:nvPr/>
        </p:nvSpPr>
        <p:spPr>
          <a:xfrm>
            <a:off x="7905750" y="317500"/>
            <a:ext cx="1212850" cy="2460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ja-JP" sz="1000" dirty="0">
                <a:solidFill>
                  <a:srgbClr val="FF0000"/>
                </a:solidFill>
                <a:latin typeface="Bookman Old Style" panose="02050604050505020204" pitchFamily="18" charset="0"/>
              </a:rPr>
              <a:t>CONFIDENTIAL</a:t>
            </a:r>
            <a:endParaRPr lang="en-US" altLang="ja-JP" sz="1000" dirty="0">
              <a:solidFill>
                <a:srgbClr val="FF0000"/>
              </a:solidFill>
              <a:latin typeface="Bookman Old Style" panose="02050604050505020204" pitchFamily="18" charset="0"/>
              <a:ea typeface="+mn-ea"/>
            </a:endParaRPr>
          </a:p>
        </p:txBody>
      </p:sp>
      <p:sp>
        <p:nvSpPr>
          <p:cNvPr id="12" name="フッター プレースホルダー 4">
            <a:extLst>
              <a:ext uri="{FF2B5EF4-FFF2-40B4-BE49-F238E27FC236}">
                <a16:creationId xmlns:a16="http://schemas.microsoft.com/office/drawing/2014/main" id="{65FCDB77-06CC-5B1C-ED82-ADA22B97EFD0}"/>
              </a:ext>
            </a:extLst>
          </p:cNvPr>
          <p:cNvSpPr txBox="1">
            <a:spLocks/>
          </p:cNvSpPr>
          <p:nvPr/>
        </p:nvSpPr>
        <p:spPr>
          <a:xfrm>
            <a:off x="6253163" y="6642100"/>
            <a:ext cx="2890837" cy="21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ja-JP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en-US" altLang="ja-JP" sz="1000" b="0"/>
              <a:t>Copyright (C) EBA JAPAN All Rights Reserved.</a:t>
            </a:r>
            <a:endParaRPr kumimoji="0" lang="en-US" altLang="ja-JP" sz="1000" b="0" dirty="0"/>
          </a:p>
        </p:txBody>
      </p:sp>
      <p:grpSp>
        <p:nvGrpSpPr>
          <p:cNvPr id="13" name="グループ化 10">
            <a:extLst>
              <a:ext uri="{FF2B5EF4-FFF2-40B4-BE49-F238E27FC236}">
                <a16:creationId xmlns:a16="http://schemas.microsoft.com/office/drawing/2014/main" id="{C35680C8-3776-D7F4-E010-5894CDE3A5EA}"/>
              </a:ext>
            </a:extLst>
          </p:cNvPr>
          <p:cNvGrpSpPr>
            <a:grpSpLocks/>
          </p:cNvGrpSpPr>
          <p:nvPr/>
        </p:nvGrpSpPr>
        <p:grpSpPr bwMode="auto">
          <a:xfrm>
            <a:off x="-30163" y="49213"/>
            <a:ext cx="1306513" cy="542925"/>
            <a:chOff x="-30144" y="49275"/>
            <a:chExt cx="1306286" cy="542789"/>
          </a:xfrm>
        </p:grpSpPr>
        <p:pic>
          <p:nvPicPr>
            <p:cNvPr id="14" name="図 11">
              <a:extLst>
                <a:ext uri="{FF2B5EF4-FFF2-40B4-BE49-F238E27FC236}">
                  <a16:creationId xmlns:a16="http://schemas.microsoft.com/office/drawing/2014/main" id="{B3E84EE1-56CD-82B2-52A0-C9F201E56C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774" y="49275"/>
              <a:ext cx="722176" cy="292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テキスト ボックス 12">
              <a:extLst>
                <a:ext uri="{FF2B5EF4-FFF2-40B4-BE49-F238E27FC236}">
                  <a16:creationId xmlns:a16="http://schemas.microsoft.com/office/drawing/2014/main" id="{581B7863-384C-A7C0-BD51-874A79FFCD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-30144" y="284287"/>
              <a:ext cx="130628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50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ja-JP" sz="1400" dirty="0">
                  <a:solidFill>
                    <a:srgbClr val="D0D3DE"/>
                  </a:solidFill>
                  <a:latin typeface="Arial Rounded MT Bold" panose="020F0704030504030204" pitchFamily="34" charset="0"/>
                </a:rPr>
                <a:t>EBA JAPAN</a:t>
              </a:r>
              <a:endParaRPr lang="ja-JP" altLang="en-US" sz="1400" dirty="0">
                <a:solidFill>
                  <a:srgbClr val="D0D3DE"/>
                </a:solidFill>
                <a:latin typeface="Arial Rounded MT Bold" panose="020F0704030504030204" pitchFamily="34" charset="0"/>
              </a:endParaRPr>
            </a:p>
          </p:txBody>
        </p:sp>
      </p:grpSp>
      <p:sp>
        <p:nvSpPr>
          <p:cNvPr id="3" name="テキスト ボックス 6">
            <a:extLst>
              <a:ext uri="{FF2B5EF4-FFF2-40B4-BE49-F238E27FC236}">
                <a16:creationId xmlns:a16="http://schemas.microsoft.com/office/drawing/2014/main" id="{10313F60-DAC9-08E6-302A-A62EEF6A3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7216" y="90488"/>
            <a:ext cx="58096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ja-JP" altLang="en-US" sz="2800" b="0" dirty="0">
                <a:solidFill>
                  <a:schemeClr val="bg1"/>
                </a:solidFill>
              </a:rPr>
              <a:t>解析結果散布図（豊洲埠頭、新大田）</a:t>
            </a:r>
            <a:endParaRPr lang="en-US" altLang="ja-JP" sz="2800" b="0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24">
            <a:extLst>
              <a:ext uri="{FF2B5EF4-FFF2-40B4-BE49-F238E27FC236}">
                <a16:creationId xmlns:a16="http://schemas.microsoft.com/office/drawing/2014/main" id="{3758A377-A7EB-4477-C9C5-2FAA2EE5E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971" y="2608515"/>
            <a:ext cx="367963" cy="1640970"/>
          </a:xfrm>
          <a:prstGeom prst="rect">
            <a:avLst/>
          </a:prstGeom>
          <a:noFill/>
          <a:ln>
            <a:noFill/>
          </a:ln>
        </p:spPr>
        <p:txBody>
          <a:bodyPr vert="eaVert"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ja-JP" altLang="en-US" sz="1600" b="0" dirty="0">
                <a:latin typeface="+mn-ea"/>
                <a:ea typeface="+mn-ea"/>
                <a:sym typeface="ＭＳ Ｐゴシック" panose="020B0600070205080204" pitchFamily="50" charset="-128"/>
              </a:rPr>
              <a:t>塩分濃度推定値</a:t>
            </a:r>
            <a:endParaRPr lang="en-US" altLang="ja-JP" sz="1600" b="0" dirty="0">
              <a:latin typeface="+mn-ea"/>
              <a:ea typeface="+mn-ea"/>
              <a:sym typeface="ＭＳ Ｐゴシック" panose="020B0600070205080204" pitchFamily="50" charset="-128"/>
            </a:endParaRPr>
          </a:p>
        </p:txBody>
      </p:sp>
      <p:sp>
        <p:nvSpPr>
          <p:cNvPr id="8" name="テキスト ボックス 24">
            <a:extLst>
              <a:ext uri="{FF2B5EF4-FFF2-40B4-BE49-F238E27FC236}">
                <a16:creationId xmlns:a16="http://schemas.microsoft.com/office/drawing/2014/main" id="{84A96F21-CAE7-78B9-4F4F-ABD353FDD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010" y="5863711"/>
            <a:ext cx="2661933" cy="337870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ja-JP" altLang="en-US" dirty="0">
                <a:latin typeface="+mn-ea"/>
                <a:ea typeface="+mn-ea"/>
                <a:sym typeface="ＭＳ Ｐゴシック" panose="020B0600070205080204" pitchFamily="50" charset="-128"/>
              </a:rPr>
              <a:t>相関係数 </a:t>
            </a:r>
            <a:r>
              <a:rPr lang="en-US" altLang="ja-JP" dirty="0">
                <a:latin typeface="+mn-ea"/>
                <a:ea typeface="+mn-ea"/>
                <a:sym typeface="ＭＳ Ｐゴシック" panose="020B0600070205080204" pitchFamily="50" charset="-128"/>
              </a:rPr>
              <a:t>R²</a:t>
            </a:r>
            <a:r>
              <a:rPr lang="ja-JP" altLang="en-US" dirty="0">
                <a:latin typeface="+mn-ea"/>
                <a:ea typeface="+mn-ea"/>
                <a:sym typeface="ＭＳ Ｐゴシック" panose="020B0600070205080204" pitchFamily="50" charset="-128"/>
              </a:rPr>
              <a:t>＝</a:t>
            </a:r>
            <a:r>
              <a:rPr lang="en-US" altLang="ja-JP" dirty="0">
                <a:latin typeface="+mn-ea"/>
                <a:ea typeface="+mn-ea"/>
                <a:sym typeface="ＭＳ Ｐゴシック" panose="020B0600070205080204" pitchFamily="50" charset="-128"/>
              </a:rPr>
              <a:t>0.6929</a:t>
            </a:r>
          </a:p>
        </p:txBody>
      </p:sp>
      <p:sp>
        <p:nvSpPr>
          <p:cNvPr id="4" name="テキスト ボックス 24">
            <a:extLst>
              <a:ext uri="{FF2B5EF4-FFF2-40B4-BE49-F238E27FC236}">
                <a16:creationId xmlns:a16="http://schemas.microsoft.com/office/drawing/2014/main" id="{3EF97C7F-1301-63CE-6C44-932BBF4054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4475" y="5691021"/>
            <a:ext cx="911275" cy="307092"/>
          </a:xfrm>
          <a:prstGeom prst="rect">
            <a:avLst/>
          </a:prstGeom>
          <a:noFill/>
          <a:ln>
            <a:noFill/>
          </a:ln>
        </p:spPr>
        <p:txBody>
          <a:bodyPr wrap="square" lIns="60282" tIns="30141" rIns="60282" bIns="30141">
            <a:spAutoFit/>
          </a:bodyPr>
          <a:lstStyle>
            <a:defPPr>
              <a:defRPr lang="ja-JP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ja-JP" altLang="en-US" sz="1600" b="0" dirty="0">
                <a:latin typeface="+mn-ea"/>
                <a:ea typeface="+mn-ea"/>
                <a:sym typeface="ＭＳ Ｐゴシック" panose="020B0600070205080204" pitchFamily="50" charset="-128"/>
              </a:rPr>
              <a:t>実測値</a:t>
            </a:r>
            <a:endParaRPr lang="en-US" altLang="ja-JP" sz="1600" b="0" dirty="0">
              <a:latin typeface="+mn-ea"/>
              <a:ea typeface="+mn-ea"/>
              <a:sym typeface="ＭＳ Ｐゴシック" panose="020B0600070205080204" pitchFamily="50" charset="-128"/>
            </a:endParaRPr>
          </a:p>
        </p:txBody>
      </p:sp>
      <p:graphicFrame>
        <p:nvGraphicFramePr>
          <p:cNvPr id="17" name="グラフ 16">
            <a:extLst>
              <a:ext uri="{FF2B5EF4-FFF2-40B4-BE49-F238E27FC236}">
                <a16:creationId xmlns:a16="http://schemas.microsoft.com/office/drawing/2014/main" id="{4D23BCCA-77FD-A2EA-B520-7AC80DB1F3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8256853"/>
              </p:ext>
            </p:extLst>
          </p:nvPr>
        </p:nvGraphicFramePr>
        <p:xfrm>
          <a:off x="1088367" y="1110736"/>
          <a:ext cx="6801574" cy="4563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563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4_EBA_Japa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2655">
              <a:schemeClr val="tx1"/>
            </a:gs>
            <a:gs pos="18000">
              <a:srgbClr val="0000FF"/>
            </a:gs>
            <a:gs pos="52000">
              <a:srgbClr val="00FF00"/>
            </a:gs>
            <a:gs pos="75000">
              <a:srgbClr val="FFC000"/>
            </a:gs>
            <a:gs pos="100000">
              <a:srgbClr val="FF0000"/>
            </a:gs>
          </a:gsLst>
          <a:lin ang="0" scaled="1"/>
          <a:tileRect/>
        </a:gradFill>
        <a:ln>
          <a:noFill/>
        </a:ln>
        <a:scene3d>
          <a:camera prst="orthographicFront"/>
          <a:lightRig rig="threePt" dir="t"/>
        </a:scene3d>
        <a:sp3d>
          <a:bevelT/>
        </a:sp3d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EBA_Japan</Template>
  <TotalTime>0</TotalTime>
  <Words>576</Words>
  <Application>Microsoft Office PowerPoint</Application>
  <PresentationFormat>画面に合わせる (4:3)</PresentationFormat>
  <Paragraphs>182</Paragraphs>
  <Slides>17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3" baseType="lpstr">
      <vt:lpstr>游ゴシック Medium</vt:lpstr>
      <vt:lpstr>Arial</vt:lpstr>
      <vt:lpstr>Arial Rounded MT Bold</vt:lpstr>
      <vt:lpstr>Bookman Old Style</vt:lpstr>
      <vt:lpstr>Calibri</vt:lpstr>
      <vt:lpstr>4_EBA_Japan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2021-10-02T10:43:37Z</dcterms:created>
  <dcterms:modified xsi:type="dcterms:W3CDTF">2025-03-10T02:06:20Z</dcterms:modified>
</cp:coreProperties>
</file>